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95" r:id="rId4"/>
    <p:sldId id="296" r:id="rId5"/>
    <p:sldId id="297" r:id="rId6"/>
    <p:sldId id="266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1414"/>
    <a:srgbClr val="0A0A0B"/>
    <a:srgbClr val="1DB954"/>
    <a:srgbClr val="0C0D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B4BFD5-BB5C-C246-9D6D-C3D2AE27B8DB}" v="90" dt="2023-09-26T13:18:25.1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1" autoAdjust="0"/>
    <p:restoredTop sz="88873" autoAdjust="0"/>
  </p:normalViewPr>
  <p:slideViewPr>
    <p:cSldViewPr snapToGrid="0">
      <p:cViewPr>
        <p:scale>
          <a:sx n="171" d="100"/>
          <a:sy n="171" d="100"/>
        </p:scale>
        <p:origin x="0" y="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 T" userId="7f6c2d3ff5585f85" providerId="LiveId" clId="{C4B4BFD5-BB5C-C246-9D6D-C3D2AE27B8DB}"/>
    <pc:docChg chg="undo custSel addSld delSld modSld sldOrd delMainMaster modMainMaster">
      <pc:chgData name="M T" userId="7f6c2d3ff5585f85" providerId="LiveId" clId="{C4B4BFD5-BB5C-C246-9D6D-C3D2AE27B8DB}" dt="2023-09-26T13:18:53.349" v="1235" actId="478"/>
      <pc:docMkLst>
        <pc:docMk/>
      </pc:docMkLst>
      <pc:sldChg chg="addSp delSp modSp mod modNotesTx">
        <pc:chgData name="M T" userId="7f6c2d3ff5585f85" providerId="LiveId" clId="{C4B4BFD5-BB5C-C246-9D6D-C3D2AE27B8DB}" dt="2023-09-26T13:08:29.243" v="814" actId="20577"/>
        <pc:sldMkLst>
          <pc:docMk/>
          <pc:sldMk cId="3376455654" sldId="256"/>
        </pc:sldMkLst>
        <pc:spChg chg="mod">
          <ac:chgData name="M T" userId="7f6c2d3ff5585f85" providerId="LiveId" clId="{C4B4BFD5-BB5C-C246-9D6D-C3D2AE27B8DB}" dt="2023-09-26T13:08:29.243" v="814" actId="20577"/>
          <ac:spMkLst>
            <pc:docMk/>
            <pc:sldMk cId="3376455654" sldId="256"/>
            <ac:spMk id="7" creationId="{B407C51B-EE8A-7E19-337C-1EF8144E663C}"/>
          </ac:spMkLst>
        </pc:spChg>
        <pc:grpChg chg="del">
          <ac:chgData name="M T" userId="7f6c2d3ff5585f85" providerId="LiveId" clId="{C4B4BFD5-BB5C-C246-9D6D-C3D2AE27B8DB}" dt="2023-09-26T11:39:46.428" v="0" actId="478"/>
          <ac:grpSpMkLst>
            <pc:docMk/>
            <pc:sldMk cId="3376455654" sldId="256"/>
            <ac:grpSpMk id="21" creationId="{E23E13C9-45EA-904D-5ED5-82AF65C4D91E}"/>
          </ac:grpSpMkLst>
        </pc:grpChg>
        <pc:cxnChg chg="add del mod">
          <ac:chgData name="M T" userId="7f6c2d3ff5585f85" providerId="LiveId" clId="{C4B4BFD5-BB5C-C246-9D6D-C3D2AE27B8DB}" dt="2023-09-26T11:39:56.085" v="3" actId="14100"/>
          <ac:cxnSpMkLst>
            <pc:docMk/>
            <pc:sldMk cId="3376455654" sldId="256"/>
            <ac:cxnSpMk id="35" creationId="{1D8B5AFE-A597-F58E-79A2-5352CBA651D2}"/>
          </ac:cxnSpMkLst>
        </pc:cxnChg>
      </pc:sldChg>
      <pc:sldChg chg="addSp delSp modSp mod modNotesTx">
        <pc:chgData name="M T" userId="7f6c2d3ff5585f85" providerId="LiveId" clId="{C4B4BFD5-BB5C-C246-9D6D-C3D2AE27B8DB}" dt="2023-09-26T13:09:35.823" v="855" actId="20577"/>
        <pc:sldMkLst>
          <pc:docMk/>
          <pc:sldMk cId="1899087313" sldId="257"/>
        </pc:sldMkLst>
        <pc:spChg chg="del">
          <ac:chgData name="M T" userId="7f6c2d3ff5585f85" providerId="LiveId" clId="{C4B4BFD5-BB5C-C246-9D6D-C3D2AE27B8DB}" dt="2023-09-26T13:06:05.503" v="758" actId="478"/>
          <ac:spMkLst>
            <pc:docMk/>
            <pc:sldMk cId="1899087313" sldId="257"/>
            <ac:spMk id="3" creationId="{EB49F864-FA2A-B398-5A4B-65617545E187}"/>
          </ac:spMkLst>
        </pc:spChg>
        <pc:spChg chg="del">
          <ac:chgData name="M T" userId="7f6c2d3ff5585f85" providerId="LiveId" clId="{C4B4BFD5-BB5C-C246-9D6D-C3D2AE27B8DB}" dt="2023-09-26T11:51:07.792" v="180" actId="478"/>
          <ac:spMkLst>
            <pc:docMk/>
            <pc:sldMk cId="1899087313" sldId="257"/>
            <ac:spMk id="20" creationId="{ABC3BD41-718C-AB2D-2DD8-FAB68B0EDD99}"/>
          </ac:spMkLst>
        </pc:spChg>
        <pc:spChg chg="mod">
          <ac:chgData name="M T" userId="7f6c2d3ff5585f85" providerId="LiveId" clId="{C4B4BFD5-BB5C-C246-9D6D-C3D2AE27B8DB}" dt="2023-09-26T13:06:20.081" v="770" actId="20577"/>
          <ac:spMkLst>
            <pc:docMk/>
            <pc:sldMk cId="1899087313" sldId="257"/>
            <ac:spMk id="22" creationId="{29CCABAF-CABD-0DCA-146A-8DF8AA94EF98}"/>
          </ac:spMkLst>
        </pc:spChg>
        <pc:spChg chg="del">
          <ac:chgData name="M T" userId="7f6c2d3ff5585f85" providerId="LiveId" clId="{C4B4BFD5-BB5C-C246-9D6D-C3D2AE27B8DB}" dt="2023-09-26T13:06:05.503" v="758" actId="478"/>
          <ac:spMkLst>
            <pc:docMk/>
            <pc:sldMk cId="1899087313" sldId="257"/>
            <ac:spMk id="23" creationId="{75360DE8-31EE-FAA3-E777-47004567BD15}"/>
          </ac:spMkLst>
        </pc:spChg>
        <pc:spChg chg="add del mod">
          <ac:chgData name="M T" userId="7f6c2d3ff5585f85" providerId="LiveId" clId="{C4B4BFD5-BB5C-C246-9D6D-C3D2AE27B8DB}" dt="2023-09-26T11:51:16.956" v="183"/>
          <ac:spMkLst>
            <pc:docMk/>
            <pc:sldMk cId="1899087313" sldId="257"/>
            <ac:spMk id="24" creationId="{E897B0E1-F5B0-1AE2-8F5B-3650AE7FC126}"/>
          </ac:spMkLst>
        </pc:spChg>
        <pc:spChg chg="add del mod">
          <ac:chgData name="M T" userId="7f6c2d3ff5585f85" providerId="LiveId" clId="{C4B4BFD5-BB5C-C246-9D6D-C3D2AE27B8DB}" dt="2023-09-26T13:04:43.686" v="723"/>
          <ac:spMkLst>
            <pc:docMk/>
            <pc:sldMk cId="1899087313" sldId="257"/>
            <ac:spMk id="26" creationId="{F33FC88B-2892-A74C-273E-C67EF2738783}"/>
          </ac:spMkLst>
        </pc:spChg>
        <pc:spChg chg="del">
          <ac:chgData name="M T" userId="7f6c2d3ff5585f85" providerId="LiveId" clId="{C4B4BFD5-BB5C-C246-9D6D-C3D2AE27B8DB}" dt="2023-09-26T13:06:05.503" v="758" actId="478"/>
          <ac:spMkLst>
            <pc:docMk/>
            <pc:sldMk cId="1899087313" sldId="257"/>
            <ac:spMk id="28" creationId="{C87CD81E-E586-441B-5E91-A4F6467F9ED1}"/>
          </ac:spMkLst>
        </pc:spChg>
        <pc:spChg chg="del">
          <ac:chgData name="M T" userId="7f6c2d3ff5585f85" providerId="LiveId" clId="{C4B4BFD5-BB5C-C246-9D6D-C3D2AE27B8DB}" dt="2023-09-26T13:06:05.503" v="758" actId="478"/>
          <ac:spMkLst>
            <pc:docMk/>
            <pc:sldMk cId="1899087313" sldId="257"/>
            <ac:spMk id="29" creationId="{265E560A-5878-F6A4-D133-56FE5AC42BB5}"/>
          </ac:spMkLst>
        </pc:spChg>
        <pc:spChg chg="del">
          <ac:chgData name="M T" userId="7f6c2d3ff5585f85" providerId="LiveId" clId="{C4B4BFD5-BB5C-C246-9D6D-C3D2AE27B8DB}" dt="2023-09-26T13:06:05.503" v="758" actId="478"/>
          <ac:spMkLst>
            <pc:docMk/>
            <pc:sldMk cId="1899087313" sldId="257"/>
            <ac:spMk id="32" creationId="{645A61D0-A27C-4E86-3267-C3B0918F40E6}"/>
          </ac:spMkLst>
        </pc:spChg>
        <pc:spChg chg="mod">
          <ac:chgData name="M T" userId="7f6c2d3ff5585f85" providerId="LiveId" clId="{C4B4BFD5-BB5C-C246-9D6D-C3D2AE27B8DB}" dt="2023-09-26T11:41:37.111" v="46" actId="21"/>
          <ac:spMkLst>
            <pc:docMk/>
            <pc:sldMk cId="1899087313" sldId="257"/>
            <ac:spMk id="45" creationId="{B6429CB9-9544-2C8E-5FE0-1DF020713FDA}"/>
          </ac:spMkLst>
        </pc:spChg>
        <pc:spChg chg="mod">
          <ac:chgData name="M T" userId="7f6c2d3ff5585f85" providerId="LiveId" clId="{C4B4BFD5-BB5C-C246-9D6D-C3D2AE27B8DB}" dt="2023-09-26T11:41:46.850" v="48" actId="14100"/>
          <ac:spMkLst>
            <pc:docMk/>
            <pc:sldMk cId="1899087313" sldId="257"/>
            <ac:spMk id="48" creationId="{E4CCABAB-F10A-642D-34EC-706C8A69764F}"/>
          </ac:spMkLst>
        </pc:spChg>
        <pc:spChg chg="mod">
          <ac:chgData name="M T" userId="7f6c2d3ff5585f85" providerId="LiveId" clId="{C4B4BFD5-BB5C-C246-9D6D-C3D2AE27B8DB}" dt="2023-09-26T11:47:50.158" v="137" actId="403"/>
          <ac:spMkLst>
            <pc:docMk/>
            <pc:sldMk cId="1899087313" sldId="257"/>
            <ac:spMk id="49" creationId="{5E0FB491-20EC-BEAD-3DB9-CA8ADAFB476F}"/>
          </ac:spMkLst>
        </pc:spChg>
        <pc:spChg chg="del">
          <ac:chgData name="M T" userId="7f6c2d3ff5585f85" providerId="LiveId" clId="{C4B4BFD5-BB5C-C246-9D6D-C3D2AE27B8DB}" dt="2023-09-26T11:42:10.451" v="65" actId="478"/>
          <ac:spMkLst>
            <pc:docMk/>
            <pc:sldMk cId="1899087313" sldId="257"/>
            <ac:spMk id="51" creationId="{04A8EB87-AA5F-5CEE-22BC-7F87E93F76F5}"/>
          </ac:spMkLst>
        </pc:spChg>
        <pc:spChg chg="del mod">
          <ac:chgData name="M T" userId="7f6c2d3ff5585f85" providerId="LiveId" clId="{C4B4BFD5-BB5C-C246-9D6D-C3D2AE27B8DB}" dt="2023-09-26T13:04:48.725" v="726" actId="478"/>
          <ac:spMkLst>
            <pc:docMk/>
            <pc:sldMk cId="1899087313" sldId="257"/>
            <ac:spMk id="53" creationId="{5BE43F74-9C87-66AE-9F3E-0B77D17F00DC}"/>
          </ac:spMkLst>
        </pc:spChg>
        <pc:spChg chg="del">
          <ac:chgData name="M T" userId="7f6c2d3ff5585f85" providerId="LiveId" clId="{C4B4BFD5-BB5C-C246-9D6D-C3D2AE27B8DB}" dt="2023-09-26T11:42:10.451" v="65" actId="478"/>
          <ac:spMkLst>
            <pc:docMk/>
            <pc:sldMk cId="1899087313" sldId="257"/>
            <ac:spMk id="54" creationId="{9207EBB2-61F5-E0DA-BE3D-2CDCF2FACD60}"/>
          </ac:spMkLst>
        </pc:spChg>
        <pc:spChg chg="del">
          <ac:chgData name="M T" userId="7f6c2d3ff5585f85" providerId="LiveId" clId="{C4B4BFD5-BB5C-C246-9D6D-C3D2AE27B8DB}" dt="2023-09-26T13:06:05.503" v="758" actId="478"/>
          <ac:spMkLst>
            <pc:docMk/>
            <pc:sldMk cId="1899087313" sldId="257"/>
            <ac:spMk id="1032" creationId="{3AD0C471-6548-0BFD-CA07-294965E4E7C2}"/>
          </ac:spMkLst>
        </pc:spChg>
        <pc:spChg chg="del">
          <ac:chgData name="M T" userId="7f6c2d3ff5585f85" providerId="LiveId" clId="{C4B4BFD5-BB5C-C246-9D6D-C3D2AE27B8DB}" dt="2023-09-26T13:06:05.503" v="758" actId="478"/>
          <ac:spMkLst>
            <pc:docMk/>
            <pc:sldMk cId="1899087313" sldId="257"/>
            <ac:spMk id="1043" creationId="{74FF25D1-9C7F-1C6F-B359-8B986150EDAA}"/>
          </ac:spMkLst>
        </pc:spChg>
        <pc:spChg chg="add mod">
          <ac:chgData name="M T" userId="7f6c2d3ff5585f85" providerId="LiveId" clId="{C4B4BFD5-BB5C-C246-9D6D-C3D2AE27B8DB}" dt="2023-09-26T13:06:08.264" v="759"/>
          <ac:spMkLst>
            <pc:docMk/>
            <pc:sldMk cId="1899087313" sldId="257"/>
            <ac:spMk id="1060" creationId="{E79FBC84-692E-5902-8E65-59309540E601}"/>
          </ac:spMkLst>
        </pc:spChg>
        <pc:spChg chg="add mod">
          <ac:chgData name="M T" userId="7f6c2d3ff5585f85" providerId="LiveId" clId="{C4B4BFD5-BB5C-C246-9D6D-C3D2AE27B8DB}" dt="2023-09-26T13:09:35.823" v="855" actId="20577"/>
          <ac:spMkLst>
            <pc:docMk/>
            <pc:sldMk cId="1899087313" sldId="257"/>
            <ac:spMk id="1061" creationId="{FB157C54-5FAB-9497-4AAD-02406BD8C454}"/>
          </ac:spMkLst>
        </pc:spChg>
        <pc:spChg chg="mod">
          <ac:chgData name="M T" userId="7f6c2d3ff5585f85" providerId="LiveId" clId="{C4B4BFD5-BB5C-C246-9D6D-C3D2AE27B8DB}" dt="2023-09-26T13:06:08.264" v="759"/>
          <ac:spMkLst>
            <pc:docMk/>
            <pc:sldMk cId="1899087313" sldId="257"/>
            <ac:spMk id="1063" creationId="{0E612B9D-938E-40AF-4EA4-90E85B959485}"/>
          </ac:spMkLst>
        </pc:spChg>
        <pc:spChg chg="mod">
          <ac:chgData name="M T" userId="7f6c2d3ff5585f85" providerId="LiveId" clId="{C4B4BFD5-BB5C-C246-9D6D-C3D2AE27B8DB}" dt="2023-09-26T13:06:08.264" v="759"/>
          <ac:spMkLst>
            <pc:docMk/>
            <pc:sldMk cId="1899087313" sldId="257"/>
            <ac:spMk id="1064" creationId="{539892E9-9CFA-1DE7-C183-5A497766EA2A}"/>
          </ac:spMkLst>
        </pc:spChg>
        <pc:spChg chg="mod">
          <ac:chgData name="M T" userId="7f6c2d3ff5585f85" providerId="LiveId" clId="{C4B4BFD5-BB5C-C246-9D6D-C3D2AE27B8DB}" dt="2023-09-26T13:06:08.264" v="759"/>
          <ac:spMkLst>
            <pc:docMk/>
            <pc:sldMk cId="1899087313" sldId="257"/>
            <ac:spMk id="1065" creationId="{DC72476A-A23A-0C94-6636-AD05AE651525}"/>
          </ac:spMkLst>
        </pc:spChg>
        <pc:spChg chg="mod">
          <ac:chgData name="M T" userId="7f6c2d3ff5585f85" providerId="LiveId" clId="{C4B4BFD5-BB5C-C246-9D6D-C3D2AE27B8DB}" dt="2023-09-26T13:06:08.264" v="759"/>
          <ac:spMkLst>
            <pc:docMk/>
            <pc:sldMk cId="1899087313" sldId="257"/>
            <ac:spMk id="1066" creationId="{AEFAB797-B08B-9319-9FB6-266415CA3A01}"/>
          </ac:spMkLst>
        </pc:spChg>
        <pc:spChg chg="mod">
          <ac:chgData name="M T" userId="7f6c2d3ff5585f85" providerId="LiveId" clId="{C4B4BFD5-BB5C-C246-9D6D-C3D2AE27B8DB}" dt="2023-09-26T13:06:08.264" v="759"/>
          <ac:spMkLst>
            <pc:docMk/>
            <pc:sldMk cId="1899087313" sldId="257"/>
            <ac:spMk id="1067" creationId="{96A43EE2-3B45-3D95-31FD-8503D2CF310F}"/>
          </ac:spMkLst>
        </pc:spChg>
        <pc:spChg chg="mod">
          <ac:chgData name="M T" userId="7f6c2d3ff5585f85" providerId="LiveId" clId="{C4B4BFD5-BB5C-C246-9D6D-C3D2AE27B8DB}" dt="2023-09-26T13:06:08.264" v="759"/>
          <ac:spMkLst>
            <pc:docMk/>
            <pc:sldMk cId="1899087313" sldId="257"/>
            <ac:spMk id="1068" creationId="{CF5FE0B4-4BF9-E41B-0CDA-403512D76E94}"/>
          </ac:spMkLst>
        </pc:spChg>
        <pc:grpChg chg="del">
          <ac:chgData name="M T" userId="7f6c2d3ff5585f85" providerId="LiveId" clId="{C4B4BFD5-BB5C-C246-9D6D-C3D2AE27B8DB}" dt="2023-09-26T13:06:05.503" v="758" actId="478"/>
          <ac:grpSpMkLst>
            <pc:docMk/>
            <pc:sldMk cId="1899087313" sldId="257"/>
            <ac:grpSpMk id="10" creationId="{DAA5F4C1-6854-6EFD-0287-47B9D96286A2}"/>
          </ac:grpSpMkLst>
        </pc:grpChg>
        <pc:grpChg chg="del">
          <ac:chgData name="M T" userId="7f6c2d3ff5585f85" providerId="LiveId" clId="{C4B4BFD5-BB5C-C246-9D6D-C3D2AE27B8DB}" dt="2023-09-26T13:06:05.503" v="758" actId="478"/>
          <ac:grpSpMkLst>
            <pc:docMk/>
            <pc:sldMk cId="1899087313" sldId="257"/>
            <ac:grpSpMk id="37" creationId="{FA19AFC9-8D32-6F44-AA35-BEE365976E37}"/>
          </ac:grpSpMkLst>
        </pc:grpChg>
        <pc:grpChg chg="del">
          <ac:chgData name="M T" userId="7f6c2d3ff5585f85" providerId="LiveId" clId="{C4B4BFD5-BB5C-C246-9D6D-C3D2AE27B8DB}" dt="2023-09-26T11:42:10.451" v="65" actId="478"/>
          <ac:grpSpMkLst>
            <pc:docMk/>
            <pc:sldMk cId="1899087313" sldId="257"/>
            <ac:grpSpMk id="61" creationId="{37C74FC5-B981-21BD-F758-3BC83E483226}"/>
          </ac:grpSpMkLst>
        </pc:grpChg>
        <pc:grpChg chg="del">
          <ac:chgData name="M T" userId="7f6c2d3ff5585f85" providerId="LiveId" clId="{C4B4BFD5-BB5C-C246-9D6D-C3D2AE27B8DB}" dt="2023-09-26T11:42:10.451" v="65" actId="478"/>
          <ac:grpSpMkLst>
            <pc:docMk/>
            <pc:sldMk cId="1899087313" sldId="257"/>
            <ac:grpSpMk id="1025" creationId="{2623E88C-031E-6A84-C964-AA78B1BD632D}"/>
          </ac:grpSpMkLst>
        </pc:grpChg>
        <pc:grpChg chg="del">
          <ac:chgData name="M T" userId="7f6c2d3ff5585f85" providerId="LiveId" clId="{C4B4BFD5-BB5C-C246-9D6D-C3D2AE27B8DB}" dt="2023-09-26T11:42:04.262" v="64" actId="478"/>
          <ac:grpSpMkLst>
            <pc:docMk/>
            <pc:sldMk cId="1899087313" sldId="257"/>
            <ac:grpSpMk id="1046" creationId="{8DE97CF0-A119-9B4B-FCE0-F344B5235EFB}"/>
          </ac:grpSpMkLst>
        </pc:grpChg>
        <pc:grpChg chg="del">
          <ac:chgData name="M T" userId="7f6c2d3ff5585f85" providerId="LiveId" clId="{C4B4BFD5-BB5C-C246-9D6D-C3D2AE27B8DB}" dt="2023-09-26T13:06:05.503" v="758" actId="478"/>
          <ac:grpSpMkLst>
            <pc:docMk/>
            <pc:sldMk cId="1899087313" sldId="257"/>
            <ac:grpSpMk id="1047" creationId="{8C468BC8-8E50-7814-3BAF-BBDF0078CB61}"/>
          </ac:grpSpMkLst>
        </pc:grpChg>
        <pc:grpChg chg="del">
          <ac:chgData name="M T" userId="7f6c2d3ff5585f85" providerId="LiveId" clId="{C4B4BFD5-BB5C-C246-9D6D-C3D2AE27B8DB}" dt="2023-09-26T13:06:05.503" v="758" actId="478"/>
          <ac:grpSpMkLst>
            <pc:docMk/>
            <pc:sldMk cId="1899087313" sldId="257"/>
            <ac:grpSpMk id="1053" creationId="{68418050-7D1D-3CEF-10BB-7D6E6CCEBE0F}"/>
          </ac:grpSpMkLst>
        </pc:grpChg>
        <pc:grpChg chg="add mod">
          <ac:chgData name="M T" userId="7f6c2d3ff5585f85" providerId="LiveId" clId="{C4B4BFD5-BB5C-C246-9D6D-C3D2AE27B8DB}" dt="2023-09-26T13:06:08.264" v="759"/>
          <ac:grpSpMkLst>
            <pc:docMk/>
            <pc:sldMk cId="1899087313" sldId="257"/>
            <ac:grpSpMk id="1062" creationId="{2F3F0640-0CD8-1569-645E-4AB80C015628}"/>
          </ac:grpSpMkLst>
        </pc:grpChg>
        <pc:picChg chg="del">
          <ac:chgData name="M T" userId="7f6c2d3ff5585f85" providerId="LiveId" clId="{C4B4BFD5-BB5C-C246-9D6D-C3D2AE27B8DB}" dt="2023-09-26T13:06:05.503" v="758" actId="478"/>
          <ac:picMkLst>
            <pc:docMk/>
            <pc:sldMk cId="1899087313" sldId="257"/>
            <ac:picMk id="25" creationId="{F42B7863-B6C2-81AF-4B61-32B4B53C2B76}"/>
          </ac:picMkLst>
        </pc:picChg>
        <pc:picChg chg="del">
          <ac:chgData name="M T" userId="7f6c2d3ff5585f85" providerId="LiveId" clId="{C4B4BFD5-BB5C-C246-9D6D-C3D2AE27B8DB}" dt="2023-09-26T13:06:05.503" v="758" actId="478"/>
          <ac:picMkLst>
            <pc:docMk/>
            <pc:sldMk cId="1899087313" sldId="257"/>
            <ac:picMk id="27" creationId="{9E441735-64FC-E2D3-778C-4784AF24B298}"/>
          </ac:picMkLst>
        </pc:picChg>
        <pc:picChg chg="del">
          <ac:chgData name="M T" userId="7f6c2d3ff5585f85" providerId="LiveId" clId="{C4B4BFD5-BB5C-C246-9D6D-C3D2AE27B8DB}" dt="2023-09-26T13:06:05.503" v="758" actId="478"/>
          <ac:picMkLst>
            <pc:docMk/>
            <pc:sldMk cId="1899087313" sldId="257"/>
            <ac:picMk id="34" creationId="{F9CB26A2-81BA-13AE-6037-6D6265AD148B}"/>
          </ac:picMkLst>
        </pc:picChg>
        <pc:picChg chg="add mod">
          <ac:chgData name="M T" userId="7f6c2d3ff5585f85" providerId="LiveId" clId="{C4B4BFD5-BB5C-C246-9D6D-C3D2AE27B8DB}" dt="2023-09-26T13:06:08.264" v="759"/>
          <ac:picMkLst>
            <pc:docMk/>
            <pc:sldMk cId="1899087313" sldId="257"/>
            <ac:picMk id="1069" creationId="{078A5E8A-85DF-B2D2-0B35-F0A2539388C0}"/>
          </ac:picMkLst>
        </pc:picChg>
        <pc:cxnChg chg="del">
          <ac:chgData name="M T" userId="7f6c2d3ff5585f85" providerId="LiveId" clId="{C4B4BFD5-BB5C-C246-9D6D-C3D2AE27B8DB}" dt="2023-09-26T13:06:05.503" v="758" actId="478"/>
          <ac:cxnSpMkLst>
            <pc:docMk/>
            <pc:sldMk cId="1899087313" sldId="257"/>
            <ac:cxnSpMk id="33" creationId="{FC000B6E-D9A7-1992-7074-0A9F4E5E0690}"/>
          </ac:cxnSpMkLst>
        </pc:cxnChg>
        <pc:cxnChg chg="del">
          <ac:chgData name="M T" userId="7f6c2d3ff5585f85" providerId="LiveId" clId="{C4B4BFD5-BB5C-C246-9D6D-C3D2AE27B8DB}" dt="2023-09-26T13:06:05.503" v="758" actId="478"/>
          <ac:cxnSpMkLst>
            <pc:docMk/>
            <pc:sldMk cId="1899087313" sldId="257"/>
            <ac:cxnSpMk id="35" creationId="{2ED7F392-BD7D-2FFD-EA64-3D637936049E}"/>
          </ac:cxnSpMkLst>
        </pc:cxnChg>
        <pc:cxnChg chg="del">
          <ac:chgData name="M T" userId="7f6c2d3ff5585f85" providerId="LiveId" clId="{C4B4BFD5-BB5C-C246-9D6D-C3D2AE27B8DB}" dt="2023-09-26T13:06:05.503" v="758" actId="478"/>
          <ac:cxnSpMkLst>
            <pc:docMk/>
            <pc:sldMk cId="1899087313" sldId="257"/>
            <ac:cxnSpMk id="36" creationId="{39757C1F-F606-4DE6-AC74-7DF0EF74F9BC}"/>
          </ac:cxnSpMkLst>
        </pc:cxnChg>
        <pc:cxnChg chg="del">
          <ac:chgData name="M T" userId="7f6c2d3ff5585f85" providerId="LiveId" clId="{C4B4BFD5-BB5C-C246-9D6D-C3D2AE27B8DB}" dt="2023-09-26T11:42:10.451" v="65" actId="478"/>
          <ac:cxnSpMkLst>
            <pc:docMk/>
            <pc:sldMk cId="1899087313" sldId="257"/>
            <ac:cxnSpMk id="1033" creationId="{5299E96C-F8A2-9423-A221-150AB8908F15}"/>
          </ac:cxnSpMkLst>
        </pc:cxnChg>
        <pc:cxnChg chg="del">
          <ac:chgData name="M T" userId="7f6c2d3ff5585f85" providerId="LiveId" clId="{C4B4BFD5-BB5C-C246-9D6D-C3D2AE27B8DB}" dt="2023-09-26T11:42:10.451" v="65" actId="478"/>
          <ac:cxnSpMkLst>
            <pc:docMk/>
            <pc:sldMk cId="1899087313" sldId="257"/>
            <ac:cxnSpMk id="1034" creationId="{9B9FF128-76D7-BA42-BB3D-17FB0CB18BF6}"/>
          </ac:cxnSpMkLst>
        </pc:cxnChg>
      </pc:sldChg>
      <pc:sldChg chg="del">
        <pc:chgData name="M T" userId="7f6c2d3ff5585f85" providerId="LiveId" clId="{C4B4BFD5-BB5C-C246-9D6D-C3D2AE27B8DB}" dt="2023-09-26T13:01:36.299" v="645" actId="2696"/>
        <pc:sldMkLst>
          <pc:docMk/>
          <pc:sldMk cId="1364350643" sldId="258"/>
        </pc:sldMkLst>
      </pc:sldChg>
      <pc:sldChg chg="del">
        <pc:chgData name="M T" userId="7f6c2d3ff5585f85" providerId="LiveId" clId="{C4B4BFD5-BB5C-C246-9D6D-C3D2AE27B8DB}" dt="2023-09-26T13:01:36.446" v="650" actId="2696"/>
        <pc:sldMkLst>
          <pc:docMk/>
          <pc:sldMk cId="3738388929" sldId="259"/>
        </pc:sldMkLst>
      </pc:sldChg>
      <pc:sldChg chg="del">
        <pc:chgData name="M T" userId="7f6c2d3ff5585f85" providerId="LiveId" clId="{C4B4BFD5-BB5C-C246-9D6D-C3D2AE27B8DB}" dt="2023-09-26T13:01:36.355" v="648" actId="2696"/>
        <pc:sldMkLst>
          <pc:docMk/>
          <pc:sldMk cId="4062347060" sldId="260"/>
        </pc:sldMkLst>
      </pc:sldChg>
      <pc:sldChg chg="del">
        <pc:chgData name="M T" userId="7f6c2d3ff5585f85" providerId="LiveId" clId="{C4B4BFD5-BB5C-C246-9D6D-C3D2AE27B8DB}" dt="2023-09-26T13:01:36.513" v="651" actId="2696"/>
        <pc:sldMkLst>
          <pc:docMk/>
          <pc:sldMk cId="3786646660" sldId="261"/>
        </pc:sldMkLst>
      </pc:sldChg>
      <pc:sldChg chg="del">
        <pc:chgData name="M T" userId="7f6c2d3ff5585f85" providerId="LiveId" clId="{C4B4BFD5-BB5C-C246-9D6D-C3D2AE27B8DB}" dt="2023-09-26T13:01:36.318" v="646" actId="2696"/>
        <pc:sldMkLst>
          <pc:docMk/>
          <pc:sldMk cId="2858656386" sldId="262"/>
        </pc:sldMkLst>
      </pc:sldChg>
      <pc:sldChg chg="del">
        <pc:chgData name="M T" userId="7f6c2d3ff5585f85" providerId="LiveId" clId="{C4B4BFD5-BB5C-C246-9D6D-C3D2AE27B8DB}" dt="2023-09-26T13:01:36.373" v="649" actId="2696"/>
        <pc:sldMkLst>
          <pc:docMk/>
          <pc:sldMk cId="3964310814" sldId="263"/>
        </pc:sldMkLst>
      </pc:sldChg>
      <pc:sldChg chg="del">
        <pc:chgData name="M T" userId="7f6c2d3ff5585f85" providerId="LiveId" clId="{C4B4BFD5-BB5C-C246-9D6D-C3D2AE27B8DB}" dt="2023-09-26T13:01:36.337" v="647" actId="2696"/>
        <pc:sldMkLst>
          <pc:docMk/>
          <pc:sldMk cId="2763769299" sldId="264"/>
        </pc:sldMkLst>
      </pc:sldChg>
      <pc:sldChg chg="del">
        <pc:chgData name="M T" userId="7f6c2d3ff5585f85" providerId="LiveId" clId="{C4B4BFD5-BB5C-C246-9D6D-C3D2AE27B8DB}" dt="2023-09-26T13:07:57.057" v="781" actId="2696"/>
        <pc:sldMkLst>
          <pc:docMk/>
          <pc:sldMk cId="118694577" sldId="265"/>
        </pc:sldMkLst>
      </pc:sldChg>
      <pc:sldChg chg="delSp modSp mod">
        <pc:chgData name="M T" userId="7f6c2d3ff5585f85" providerId="LiveId" clId="{C4B4BFD5-BB5C-C246-9D6D-C3D2AE27B8DB}" dt="2023-09-26T13:18:28.798" v="1233" actId="478"/>
        <pc:sldMkLst>
          <pc:docMk/>
          <pc:sldMk cId="3582850861" sldId="266"/>
        </pc:sldMkLst>
        <pc:spChg chg="del">
          <ac:chgData name="M T" userId="7f6c2d3ff5585f85" providerId="LiveId" clId="{C4B4BFD5-BB5C-C246-9D6D-C3D2AE27B8DB}" dt="2023-09-26T13:18:27.186" v="1232" actId="478"/>
          <ac:spMkLst>
            <pc:docMk/>
            <pc:sldMk cId="3582850861" sldId="266"/>
            <ac:spMk id="5" creationId="{2F0ECA0E-5FD1-07E5-5901-3B14B5E17D66}"/>
          </ac:spMkLst>
        </pc:spChg>
        <pc:spChg chg="del">
          <ac:chgData name="M T" userId="7f6c2d3ff5585f85" providerId="LiveId" clId="{C4B4BFD5-BB5C-C246-9D6D-C3D2AE27B8DB}" dt="2023-09-26T13:18:23.749" v="1230" actId="478"/>
          <ac:spMkLst>
            <pc:docMk/>
            <pc:sldMk cId="3582850861" sldId="266"/>
            <ac:spMk id="21" creationId="{8342F0CF-7BB2-D284-8D2E-A78414AE605F}"/>
          </ac:spMkLst>
        </pc:spChg>
        <pc:grpChg chg="del">
          <ac:chgData name="M T" userId="7f6c2d3ff5585f85" providerId="LiveId" clId="{C4B4BFD5-BB5C-C246-9D6D-C3D2AE27B8DB}" dt="2023-09-26T13:18:25.156" v="1231" actId="478"/>
          <ac:grpSpMkLst>
            <pc:docMk/>
            <pc:sldMk cId="3582850861" sldId="266"/>
            <ac:grpSpMk id="15" creationId="{47FBF758-B5EC-6665-03D5-CD3F49C37620}"/>
          </ac:grpSpMkLst>
        </pc:grpChg>
        <pc:cxnChg chg="del mod">
          <ac:chgData name="M T" userId="7f6c2d3ff5585f85" providerId="LiveId" clId="{C4B4BFD5-BB5C-C246-9D6D-C3D2AE27B8DB}" dt="2023-09-26T13:18:28.798" v="1233" actId="478"/>
          <ac:cxnSpMkLst>
            <pc:docMk/>
            <pc:sldMk cId="3582850861" sldId="266"/>
            <ac:cxnSpMk id="4" creationId="{8BE53BD0-2A62-0FD6-74F3-9AC3F1DE7FAD}"/>
          </ac:cxnSpMkLst>
        </pc:cxnChg>
      </pc:sldChg>
      <pc:sldChg chg="del">
        <pc:chgData name="M T" userId="7f6c2d3ff5585f85" providerId="LiveId" clId="{C4B4BFD5-BB5C-C246-9D6D-C3D2AE27B8DB}" dt="2023-09-26T11:42:15.960" v="67" actId="2696"/>
        <pc:sldMkLst>
          <pc:docMk/>
          <pc:sldMk cId="1380648102" sldId="273"/>
        </pc:sldMkLst>
      </pc:sldChg>
      <pc:sldChg chg="del">
        <pc:chgData name="M T" userId="7f6c2d3ff5585f85" providerId="LiveId" clId="{C4B4BFD5-BB5C-C246-9D6D-C3D2AE27B8DB}" dt="2023-09-26T11:42:15.948" v="66" actId="2696"/>
        <pc:sldMkLst>
          <pc:docMk/>
          <pc:sldMk cId="1671820129" sldId="274"/>
        </pc:sldMkLst>
      </pc:sldChg>
      <pc:sldChg chg="del">
        <pc:chgData name="M T" userId="7f6c2d3ff5585f85" providerId="LiveId" clId="{C4B4BFD5-BB5C-C246-9D6D-C3D2AE27B8DB}" dt="2023-09-26T11:42:15.979" v="68" actId="2696"/>
        <pc:sldMkLst>
          <pc:docMk/>
          <pc:sldMk cId="3673212789" sldId="284"/>
        </pc:sldMkLst>
      </pc:sldChg>
      <pc:sldChg chg="del">
        <pc:chgData name="M T" userId="7f6c2d3ff5585f85" providerId="LiveId" clId="{C4B4BFD5-BB5C-C246-9D6D-C3D2AE27B8DB}" dt="2023-09-26T13:01:39.506" v="652" actId="2696"/>
        <pc:sldMkLst>
          <pc:docMk/>
          <pc:sldMk cId="1956739095" sldId="294"/>
        </pc:sldMkLst>
      </pc:sldChg>
      <pc:sldChg chg="addSp delSp modSp add mod setBg modNotesTx">
        <pc:chgData name="M T" userId="7f6c2d3ff5585f85" providerId="LiveId" clId="{C4B4BFD5-BB5C-C246-9D6D-C3D2AE27B8DB}" dt="2023-09-26T13:10:18.123" v="899" actId="20577"/>
        <pc:sldMkLst>
          <pc:docMk/>
          <pc:sldMk cId="1377395150" sldId="295"/>
        </pc:sldMkLst>
        <pc:spChg chg="mod">
          <ac:chgData name="M T" userId="7f6c2d3ff5585f85" providerId="LiveId" clId="{C4B4BFD5-BB5C-C246-9D6D-C3D2AE27B8DB}" dt="2023-09-26T12:09:10.854" v="519" actId="1035"/>
          <ac:spMkLst>
            <pc:docMk/>
            <pc:sldMk cId="1377395150" sldId="295"/>
            <ac:spMk id="3" creationId="{EB49F864-FA2A-B398-5A4B-65617545E187}"/>
          </ac:spMkLst>
        </pc:spChg>
        <pc:spChg chg="mod">
          <ac:chgData name="M T" userId="7f6c2d3ff5585f85" providerId="LiveId" clId="{C4B4BFD5-BB5C-C246-9D6D-C3D2AE27B8DB}" dt="2023-09-26T11:49:30.118" v="165" actId="20577"/>
          <ac:spMkLst>
            <pc:docMk/>
            <pc:sldMk cId="1377395150" sldId="295"/>
            <ac:spMk id="18" creationId="{355AC3A1-175C-0DC3-DBAF-F626A9F3780A}"/>
          </ac:spMkLst>
        </pc:spChg>
        <pc:spChg chg="mod">
          <ac:chgData name="M T" userId="7f6c2d3ff5585f85" providerId="LiveId" clId="{C4B4BFD5-BB5C-C246-9D6D-C3D2AE27B8DB}" dt="2023-09-26T12:06:15.263" v="331" actId="1076"/>
          <ac:spMkLst>
            <pc:docMk/>
            <pc:sldMk cId="1377395150" sldId="295"/>
            <ac:spMk id="19" creationId="{E642CB68-7691-44D5-88F4-20E83F6DA0D7}"/>
          </ac:spMkLst>
        </pc:spChg>
        <pc:spChg chg="del">
          <ac:chgData name="M T" userId="7f6c2d3ff5585f85" providerId="LiveId" clId="{C4B4BFD5-BB5C-C246-9D6D-C3D2AE27B8DB}" dt="2023-09-26T11:51:00.974" v="179" actId="478"/>
          <ac:spMkLst>
            <pc:docMk/>
            <pc:sldMk cId="1377395150" sldId="295"/>
            <ac:spMk id="20" creationId="{ABC3BD41-718C-AB2D-2DD8-FAB68B0EDD99}"/>
          </ac:spMkLst>
        </pc:spChg>
        <pc:spChg chg="mod">
          <ac:chgData name="M T" userId="7f6c2d3ff5585f85" providerId="LiveId" clId="{C4B4BFD5-BB5C-C246-9D6D-C3D2AE27B8DB}" dt="2023-09-26T13:05:31.730" v="757" actId="20577"/>
          <ac:spMkLst>
            <pc:docMk/>
            <pc:sldMk cId="1377395150" sldId="295"/>
            <ac:spMk id="21" creationId="{ED46B618-2CF9-7941-4EA2-0BAE302EE4DF}"/>
          </ac:spMkLst>
        </pc:spChg>
        <pc:spChg chg="mod">
          <ac:chgData name="M T" userId="7f6c2d3ff5585f85" providerId="LiveId" clId="{C4B4BFD5-BB5C-C246-9D6D-C3D2AE27B8DB}" dt="2023-09-26T13:05:26.200" v="742" actId="20577"/>
          <ac:spMkLst>
            <pc:docMk/>
            <pc:sldMk cId="1377395150" sldId="295"/>
            <ac:spMk id="22" creationId="{29CCABAF-CABD-0DCA-146A-8DF8AA94EF98}"/>
          </ac:spMkLst>
        </pc:spChg>
        <pc:spChg chg="mod">
          <ac:chgData name="M T" userId="7f6c2d3ff5585f85" providerId="LiveId" clId="{C4B4BFD5-BB5C-C246-9D6D-C3D2AE27B8DB}" dt="2023-09-26T12:07:21.407" v="342" actId="20577"/>
          <ac:spMkLst>
            <pc:docMk/>
            <pc:sldMk cId="1377395150" sldId="295"/>
            <ac:spMk id="23" creationId="{75360DE8-31EE-FAA3-E777-47004567BD15}"/>
          </ac:spMkLst>
        </pc:spChg>
        <pc:spChg chg="add del mod">
          <ac:chgData name="M T" userId="7f6c2d3ff5585f85" providerId="LiveId" clId="{C4B4BFD5-BB5C-C246-9D6D-C3D2AE27B8DB}" dt="2023-09-26T13:05:09.748" v="731"/>
          <ac:spMkLst>
            <pc:docMk/>
            <pc:sldMk cId="1377395150" sldId="295"/>
            <ac:spMk id="24" creationId="{66B92D63-617F-6007-91F1-3BFC92C2DCBA}"/>
          </ac:spMkLst>
        </pc:spChg>
        <pc:spChg chg="add mod">
          <ac:chgData name="M T" userId="7f6c2d3ff5585f85" providerId="LiveId" clId="{C4B4BFD5-BB5C-C246-9D6D-C3D2AE27B8DB}" dt="2023-09-26T13:06:54.390" v="775" actId="1076"/>
          <ac:spMkLst>
            <pc:docMk/>
            <pc:sldMk cId="1377395150" sldId="295"/>
            <ac:spMk id="26" creationId="{BFE641C2-ED06-99AD-6B00-D4CB03ADB443}"/>
          </ac:spMkLst>
        </pc:spChg>
        <pc:spChg chg="del">
          <ac:chgData name="M T" userId="7f6c2d3ff5585f85" providerId="LiveId" clId="{C4B4BFD5-BB5C-C246-9D6D-C3D2AE27B8DB}" dt="2023-09-26T13:06:42.486" v="773" actId="478"/>
          <ac:spMkLst>
            <pc:docMk/>
            <pc:sldMk cId="1377395150" sldId="295"/>
            <ac:spMk id="28" creationId="{C87CD81E-E586-441B-5E91-A4F6467F9ED1}"/>
          </ac:spMkLst>
        </pc:spChg>
        <pc:spChg chg="del">
          <ac:chgData name="M T" userId="7f6c2d3ff5585f85" providerId="LiveId" clId="{C4B4BFD5-BB5C-C246-9D6D-C3D2AE27B8DB}" dt="2023-09-26T13:06:42.486" v="773" actId="478"/>
          <ac:spMkLst>
            <pc:docMk/>
            <pc:sldMk cId="1377395150" sldId="295"/>
            <ac:spMk id="29" creationId="{265E560A-5878-F6A4-D133-56FE5AC42BB5}"/>
          </ac:spMkLst>
        </pc:spChg>
        <pc:spChg chg="del">
          <ac:chgData name="M T" userId="7f6c2d3ff5585f85" providerId="LiveId" clId="{C4B4BFD5-BB5C-C246-9D6D-C3D2AE27B8DB}" dt="2023-09-26T12:07:32.352" v="343" actId="478"/>
          <ac:spMkLst>
            <pc:docMk/>
            <pc:sldMk cId="1377395150" sldId="295"/>
            <ac:spMk id="32" creationId="{645A61D0-A27C-4E86-3267-C3B0918F40E6}"/>
          </ac:spMkLst>
        </pc:spChg>
        <pc:spChg chg="mod">
          <ac:chgData name="M T" userId="7f6c2d3ff5585f85" providerId="LiveId" clId="{C4B4BFD5-BB5C-C246-9D6D-C3D2AE27B8DB}" dt="2023-09-26T11:49:08.283" v="144" actId="14100"/>
          <ac:spMkLst>
            <pc:docMk/>
            <pc:sldMk cId="1377395150" sldId="295"/>
            <ac:spMk id="42" creationId="{2D323B2B-1A46-4DE2-23B4-AE05B947C523}"/>
          </ac:spMkLst>
        </pc:spChg>
        <pc:spChg chg="del">
          <ac:chgData name="M T" userId="7f6c2d3ff5585f85" providerId="LiveId" clId="{C4B4BFD5-BB5C-C246-9D6D-C3D2AE27B8DB}" dt="2023-09-26T11:49:01.723" v="142" actId="478"/>
          <ac:spMkLst>
            <pc:docMk/>
            <pc:sldMk cId="1377395150" sldId="295"/>
            <ac:spMk id="44" creationId="{9B6C86C2-F620-98F4-A4E8-61A4CB9431C9}"/>
          </ac:spMkLst>
        </pc:spChg>
        <pc:spChg chg="mod">
          <ac:chgData name="M T" userId="7f6c2d3ff5585f85" providerId="LiveId" clId="{C4B4BFD5-BB5C-C246-9D6D-C3D2AE27B8DB}" dt="2023-09-26T13:03:20.441" v="719" actId="20577"/>
          <ac:spMkLst>
            <pc:docMk/>
            <pc:sldMk cId="1377395150" sldId="295"/>
            <ac:spMk id="48" creationId="{E4CCABAB-F10A-642D-34EC-706C8A69764F}"/>
          </ac:spMkLst>
        </pc:spChg>
        <pc:spChg chg="del">
          <ac:chgData name="M T" userId="7f6c2d3ff5585f85" providerId="LiveId" clId="{C4B4BFD5-BB5C-C246-9D6D-C3D2AE27B8DB}" dt="2023-09-26T11:49:39.656" v="166" actId="478"/>
          <ac:spMkLst>
            <pc:docMk/>
            <pc:sldMk cId="1377395150" sldId="295"/>
            <ac:spMk id="49" creationId="{5E0FB491-20EC-BEAD-3DB9-CA8ADAFB476F}"/>
          </ac:spMkLst>
        </pc:spChg>
        <pc:spChg chg="del">
          <ac:chgData name="M T" userId="7f6c2d3ff5585f85" providerId="LiveId" clId="{C4B4BFD5-BB5C-C246-9D6D-C3D2AE27B8DB}" dt="2023-09-26T13:04:53.440" v="727" actId="478"/>
          <ac:spMkLst>
            <pc:docMk/>
            <pc:sldMk cId="1377395150" sldId="295"/>
            <ac:spMk id="53" creationId="{5BE43F74-9C87-66AE-9F3E-0B77D17F00DC}"/>
          </ac:spMkLst>
        </pc:spChg>
        <pc:spChg chg="mod">
          <ac:chgData name="M T" userId="7f6c2d3ff5585f85" providerId="LiveId" clId="{C4B4BFD5-BB5C-C246-9D6D-C3D2AE27B8DB}" dt="2023-09-26T12:09:10.854" v="519" actId="1035"/>
          <ac:spMkLst>
            <pc:docMk/>
            <pc:sldMk cId="1377395150" sldId="295"/>
            <ac:spMk id="1032" creationId="{3AD0C471-6548-0BFD-CA07-294965E4E7C2}"/>
          </ac:spMkLst>
        </pc:spChg>
        <pc:spChg chg="mod">
          <ac:chgData name="M T" userId="7f6c2d3ff5585f85" providerId="LiveId" clId="{C4B4BFD5-BB5C-C246-9D6D-C3D2AE27B8DB}" dt="2023-09-26T13:09:31.343" v="854" actId="20577"/>
          <ac:spMkLst>
            <pc:docMk/>
            <pc:sldMk cId="1377395150" sldId="295"/>
            <ac:spMk id="1043" creationId="{74FF25D1-9C7F-1C6F-B359-8B986150EDAA}"/>
          </ac:spMkLst>
        </pc:spChg>
        <pc:spChg chg="mod">
          <ac:chgData name="M T" userId="7f6c2d3ff5585f85" providerId="LiveId" clId="{C4B4BFD5-BB5C-C246-9D6D-C3D2AE27B8DB}" dt="2023-09-26T13:10:18.123" v="899" actId="20577"/>
          <ac:spMkLst>
            <pc:docMk/>
            <pc:sldMk cId="1377395150" sldId="295"/>
            <ac:spMk id="1045" creationId="{5CA130BB-4BBB-5DA4-96B0-88C5D390A212}"/>
          </ac:spMkLst>
        </pc:spChg>
        <pc:spChg chg="mod">
          <ac:chgData name="M T" userId="7f6c2d3ff5585f85" providerId="LiveId" clId="{C4B4BFD5-BB5C-C246-9D6D-C3D2AE27B8DB}" dt="2023-09-26T12:09:10.854" v="519" actId="1035"/>
          <ac:spMkLst>
            <pc:docMk/>
            <pc:sldMk cId="1377395150" sldId="295"/>
            <ac:spMk id="1048" creationId="{AED95390-B28C-785A-C767-5242A176AF9E}"/>
          </ac:spMkLst>
        </pc:spChg>
        <pc:spChg chg="mod">
          <ac:chgData name="M T" userId="7f6c2d3ff5585f85" providerId="LiveId" clId="{C4B4BFD5-BB5C-C246-9D6D-C3D2AE27B8DB}" dt="2023-09-26T12:09:10.854" v="519" actId="1035"/>
          <ac:spMkLst>
            <pc:docMk/>
            <pc:sldMk cId="1377395150" sldId="295"/>
            <ac:spMk id="1049" creationId="{8AB72C4B-5001-D281-3BAF-94304296834C}"/>
          </ac:spMkLst>
        </pc:spChg>
        <pc:spChg chg="mod">
          <ac:chgData name="M T" userId="7f6c2d3ff5585f85" providerId="LiveId" clId="{C4B4BFD5-BB5C-C246-9D6D-C3D2AE27B8DB}" dt="2023-09-26T12:09:10.854" v="519" actId="1035"/>
          <ac:spMkLst>
            <pc:docMk/>
            <pc:sldMk cId="1377395150" sldId="295"/>
            <ac:spMk id="1050" creationId="{43021DA6-4BCF-D690-0476-9F7551FF06E7}"/>
          </ac:spMkLst>
        </pc:spChg>
        <pc:spChg chg="mod">
          <ac:chgData name="M T" userId="7f6c2d3ff5585f85" providerId="LiveId" clId="{C4B4BFD5-BB5C-C246-9D6D-C3D2AE27B8DB}" dt="2023-09-26T12:09:10.854" v="519" actId="1035"/>
          <ac:spMkLst>
            <pc:docMk/>
            <pc:sldMk cId="1377395150" sldId="295"/>
            <ac:spMk id="1051" creationId="{3838B541-D4E0-568F-2509-3E9629691123}"/>
          </ac:spMkLst>
        </pc:spChg>
        <pc:spChg chg="mod">
          <ac:chgData name="M T" userId="7f6c2d3ff5585f85" providerId="LiveId" clId="{C4B4BFD5-BB5C-C246-9D6D-C3D2AE27B8DB}" dt="2023-09-26T12:09:10.854" v="519" actId="1035"/>
          <ac:spMkLst>
            <pc:docMk/>
            <pc:sldMk cId="1377395150" sldId="295"/>
            <ac:spMk id="1052" creationId="{3EA1A5AD-FA24-36B5-7F79-EFF6733BAB8E}"/>
          </ac:spMkLst>
        </pc:spChg>
        <pc:spChg chg="mod">
          <ac:chgData name="M T" userId="7f6c2d3ff5585f85" providerId="LiveId" clId="{C4B4BFD5-BB5C-C246-9D6D-C3D2AE27B8DB}" dt="2023-09-26T13:06:33.869" v="771" actId="1076"/>
          <ac:spMkLst>
            <pc:docMk/>
            <pc:sldMk cId="1377395150" sldId="295"/>
            <ac:spMk id="1054" creationId="{7D48A757-82DF-88FB-211F-6BC979033EAA}"/>
          </ac:spMkLst>
        </pc:spChg>
        <pc:spChg chg="mod">
          <ac:chgData name="M T" userId="7f6c2d3ff5585f85" providerId="LiveId" clId="{C4B4BFD5-BB5C-C246-9D6D-C3D2AE27B8DB}" dt="2023-09-26T13:06:33.869" v="771" actId="1076"/>
          <ac:spMkLst>
            <pc:docMk/>
            <pc:sldMk cId="1377395150" sldId="295"/>
            <ac:spMk id="1055" creationId="{23B0E393-8B1A-CED4-43DD-8272BDAFD761}"/>
          </ac:spMkLst>
        </pc:spChg>
        <pc:spChg chg="mod">
          <ac:chgData name="M T" userId="7f6c2d3ff5585f85" providerId="LiveId" clId="{C4B4BFD5-BB5C-C246-9D6D-C3D2AE27B8DB}" dt="2023-09-26T13:06:33.869" v="771" actId="1076"/>
          <ac:spMkLst>
            <pc:docMk/>
            <pc:sldMk cId="1377395150" sldId="295"/>
            <ac:spMk id="1056" creationId="{5701FB16-F8EE-6283-4CD0-01363F2647D2}"/>
          </ac:spMkLst>
        </pc:spChg>
        <pc:spChg chg="mod">
          <ac:chgData name="M T" userId="7f6c2d3ff5585f85" providerId="LiveId" clId="{C4B4BFD5-BB5C-C246-9D6D-C3D2AE27B8DB}" dt="2023-09-26T13:06:33.869" v="771" actId="1076"/>
          <ac:spMkLst>
            <pc:docMk/>
            <pc:sldMk cId="1377395150" sldId="295"/>
            <ac:spMk id="1057" creationId="{AC453D95-C011-C689-99ED-5E6CE9385C7F}"/>
          </ac:spMkLst>
        </pc:spChg>
        <pc:spChg chg="mod">
          <ac:chgData name="M T" userId="7f6c2d3ff5585f85" providerId="LiveId" clId="{C4B4BFD5-BB5C-C246-9D6D-C3D2AE27B8DB}" dt="2023-09-26T13:06:33.869" v="771" actId="1076"/>
          <ac:spMkLst>
            <pc:docMk/>
            <pc:sldMk cId="1377395150" sldId="295"/>
            <ac:spMk id="1058" creationId="{21D04144-1BB1-AC42-5DA6-D1EC0A27EC16}"/>
          </ac:spMkLst>
        </pc:spChg>
        <pc:spChg chg="mod">
          <ac:chgData name="M T" userId="7f6c2d3ff5585f85" providerId="LiveId" clId="{C4B4BFD5-BB5C-C246-9D6D-C3D2AE27B8DB}" dt="2023-09-26T13:06:33.869" v="771" actId="1076"/>
          <ac:spMkLst>
            <pc:docMk/>
            <pc:sldMk cId="1377395150" sldId="295"/>
            <ac:spMk id="1059" creationId="{134AF8E5-D5F6-94EC-F5A4-2003F41066DE}"/>
          </ac:spMkLst>
        </pc:spChg>
        <pc:grpChg chg="del">
          <ac:chgData name="M T" userId="7f6c2d3ff5585f85" providerId="LiveId" clId="{C4B4BFD5-BB5C-C246-9D6D-C3D2AE27B8DB}" dt="2023-09-26T12:07:57.887" v="390" actId="478"/>
          <ac:grpSpMkLst>
            <pc:docMk/>
            <pc:sldMk cId="1377395150" sldId="295"/>
            <ac:grpSpMk id="37" creationId="{FA19AFC9-8D32-6F44-AA35-BEE365976E37}"/>
          </ac:grpSpMkLst>
        </pc:grpChg>
        <pc:grpChg chg="mod">
          <ac:chgData name="M T" userId="7f6c2d3ff5585f85" providerId="LiveId" clId="{C4B4BFD5-BB5C-C246-9D6D-C3D2AE27B8DB}" dt="2023-09-26T12:09:10.854" v="519" actId="1035"/>
          <ac:grpSpMkLst>
            <pc:docMk/>
            <pc:sldMk cId="1377395150" sldId="295"/>
            <ac:grpSpMk id="1047" creationId="{8C468BC8-8E50-7814-3BAF-BBDF0078CB61}"/>
          </ac:grpSpMkLst>
        </pc:grpChg>
        <pc:grpChg chg="mod">
          <ac:chgData name="M T" userId="7f6c2d3ff5585f85" providerId="LiveId" clId="{C4B4BFD5-BB5C-C246-9D6D-C3D2AE27B8DB}" dt="2023-09-26T13:06:33.869" v="771" actId="1076"/>
          <ac:grpSpMkLst>
            <pc:docMk/>
            <pc:sldMk cId="1377395150" sldId="295"/>
            <ac:grpSpMk id="1053" creationId="{68418050-7D1D-3CEF-10BB-7D6E6CCEBE0F}"/>
          </ac:grpSpMkLst>
        </pc:grpChg>
        <pc:picChg chg="del">
          <ac:chgData name="M T" userId="7f6c2d3ff5585f85" providerId="LiveId" clId="{C4B4BFD5-BB5C-C246-9D6D-C3D2AE27B8DB}" dt="2023-09-26T13:06:42.486" v="773" actId="478"/>
          <ac:picMkLst>
            <pc:docMk/>
            <pc:sldMk cId="1377395150" sldId="295"/>
            <ac:picMk id="25" creationId="{F42B7863-B6C2-81AF-4B61-32B4B53C2B76}"/>
          </ac:picMkLst>
        </pc:picChg>
        <pc:picChg chg="del">
          <ac:chgData name="M T" userId="7f6c2d3ff5585f85" providerId="LiveId" clId="{C4B4BFD5-BB5C-C246-9D6D-C3D2AE27B8DB}" dt="2023-09-26T13:06:42.486" v="773" actId="478"/>
          <ac:picMkLst>
            <pc:docMk/>
            <pc:sldMk cId="1377395150" sldId="295"/>
            <ac:picMk id="27" creationId="{9E441735-64FC-E2D3-778C-4784AF24B298}"/>
          </ac:picMkLst>
        </pc:picChg>
        <pc:picChg chg="mod">
          <ac:chgData name="M T" userId="7f6c2d3ff5585f85" providerId="LiveId" clId="{C4B4BFD5-BB5C-C246-9D6D-C3D2AE27B8DB}" dt="2023-09-26T12:09:10.854" v="519" actId="1035"/>
          <ac:picMkLst>
            <pc:docMk/>
            <pc:sldMk cId="1377395150" sldId="295"/>
            <ac:picMk id="34" creationId="{F9CB26A2-81BA-13AE-6037-6D6265AD148B}"/>
          </ac:picMkLst>
        </pc:picChg>
        <pc:picChg chg="del">
          <ac:chgData name="M T" userId="7f6c2d3ff5585f85" providerId="LiveId" clId="{C4B4BFD5-BB5C-C246-9D6D-C3D2AE27B8DB}" dt="2023-09-26T11:49:04.521" v="143" actId="478"/>
          <ac:picMkLst>
            <pc:docMk/>
            <pc:sldMk cId="1377395150" sldId="295"/>
            <ac:picMk id="43" creationId="{0F692F82-882C-EDCF-EEB3-22975332AE51}"/>
          </ac:picMkLst>
        </pc:picChg>
        <pc:picChg chg="add mod">
          <ac:chgData name="M T" userId="7f6c2d3ff5585f85" providerId="LiveId" clId="{C4B4BFD5-BB5C-C246-9D6D-C3D2AE27B8DB}" dt="2023-09-26T13:06:54.390" v="775" actId="1076"/>
          <ac:picMkLst>
            <pc:docMk/>
            <pc:sldMk cId="1377395150" sldId="295"/>
            <ac:picMk id="50" creationId="{5CF07DC6-152B-783F-EAD9-A77E9AAAA37A}"/>
          </ac:picMkLst>
        </pc:picChg>
        <pc:cxnChg chg="mod">
          <ac:chgData name="M T" userId="7f6c2d3ff5585f85" providerId="LiveId" clId="{C4B4BFD5-BB5C-C246-9D6D-C3D2AE27B8DB}" dt="2023-09-26T12:08:32.507" v="414" actId="1035"/>
          <ac:cxnSpMkLst>
            <pc:docMk/>
            <pc:sldMk cId="1377395150" sldId="295"/>
            <ac:cxnSpMk id="33" creationId="{FC000B6E-D9A7-1992-7074-0A9F4E5E0690}"/>
          </ac:cxnSpMkLst>
        </pc:cxnChg>
        <pc:cxnChg chg="mod">
          <ac:chgData name="M T" userId="7f6c2d3ff5585f85" providerId="LiveId" clId="{C4B4BFD5-BB5C-C246-9D6D-C3D2AE27B8DB}" dt="2023-09-26T12:09:20.780" v="532" actId="1036"/>
          <ac:cxnSpMkLst>
            <pc:docMk/>
            <pc:sldMk cId="1377395150" sldId="295"/>
            <ac:cxnSpMk id="35" creationId="{2ED7F392-BD7D-2FFD-EA64-3D637936049E}"/>
          </ac:cxnSpMkLst>
        </pc:cxnChg>
        <pc:cxnChg chg="del">
          <ac:chgData name="M T" userId="7f6c2d3ff5585f85" providerId="LiveId" clId="{C4B4BFD5-BB5C-C246-9D6D-C3D2AE27B8DB}" dt="2023-09-26T13:06:38.592" v="772" actId="478"/>
          <ac:cxnSpMkLst>
            <pc:docMk/>
            <pc:sldMk cId="1377395150" sldId="295"/>
            <ac:cxnSpMk id="36" creationId="{39757C1F-F606-4DE6-AC74-7DF0EF74F9BC}"/>
          </ac:cxnSpMkLst>
        </pc:cxnChg>
      </pc:sldChg>
      <pc:sldChg chg="add del setBg">
        <pc:chgData name="M T" userId="7f6c2d3ff5585f85" providerId="LiveId" clId="{C4B4BFD5-BB5C-C246-9D6D-C3D2AE27B8DB}" dt="2023-09-26T12:10:25.368" v="536"/>
        <pc:sldMkLst>
          <pc:docMk/>
          <pc:sldMk cId="384531609" sldId="296"/>
        </pc:sldMkLst>
      </pc:sldChg>
      <pc:sldChg chg="add del setBg">
        <pc:chgData name="M T" userId="7f6c2d3ff5585f85" providerId="LiveId" clId="{C4B4BFD5-BB5C-C246-9D6D-C3D2AE27B8DB}" dt="2023-09-26T11:48:33.354" v="140" actId="2696"/>
        <pc:sldMkLst>
          <pc:docMk/>
          <pc:sldMk cId="2992661464" sldId="296"/>
        </pc:sldMkLst>
      </pc:sldChg>
      <pc:sldChg chg="delSp modSp add mod ord setBg">
        <pc:chgData name="M T" userId="7f6c2d3ff5585f85" providerId="LiveId" clId="{C4B4BFD5-BB5C-C246-9D6D-C3D2AE27B8DB}" dt="2023-09-26T13:11:00.678" v="904"/>
        <pc:sldMkLst>
          <pc:docMk/>
          <pc:sldMk cId="4024329133" sldId="296"/>
        </pc:sldMkLst>
        <pc:spChg chg="del">
          <ac:chgData name="M T" userId="7f6c2d3ff5585f85" providerId="LiveId" clId="{C4B4BFD5-BB5C-C246-9D6D-C3D2AE27B8DB}" dt="2023-09-26T13:01:49.047" v="653" actId="478"/>
          <ac:spMkLst>
            <pc:docMk/>
            <pc:sldMk cId="4024329133" sldId="296"/>
            <ac:spMk id="3" creationId="{EB49F864-FA2A-B398-5A4B-65617545E187}"/>
          </ac:spMkLst>
        </pc:spChg>
        <pc:spChg chg="mod">
          <ac:chgData name="M T" userId="7f6c2d3ff5585f85" providerId="LiveId" clId="{C4B4BFD5-BB5C-C246-9D6D-C3D2AE27B8DB}" dt="2023-09-26T13:08:08.737" v="798" actId="20577"/>
          <ac:spMkLst>
            <pc:docMk/>
            <pc:sldMk cId="4024329133" sldId="296"/>
            <ac:spMk id="18" creationId="{355AC3A1-175C-0DC3-DBAF-F626A9F3780A}"/>
          </ac:spMkLst>
        </pc:spChg>
        <pc:spChg chg="mod">
          <ac:chgData name="M T" userId="7f6c2d3ff5585f85" providerId="LiveId" clId="{C4B4BFD5-BB5C-C246-9D6D-C3D2AE27B8DB}" dt="2023-09-26T13:10:53.129" v="903" actId="1076"/>
          <ac:spMkLst>
            <pc:docMk/>
            <pc:sldMk cId="4024329133" sldId="296"/>
            <ac:spMk id="19" creationId="{E642CB68-7691-44D5-88F4-20E83F6DA0D7}"/>
          </ac:spMkLst>
        </pc:spChg>
        <pc:spChg chg="mod">
          <ac:chgData name="M T" userId="7f6c2d3ff5585f85" providerId="LiveId" clId="{C4B4BFD5-BB5C-C246-9D6D-C3D2AE27B8DB}" dt="2023-09-26T13:09:20.095" v="853" actId="1076"/>
          <ac:spMkLst>
            <pc:docMk/>
            <pc:sldMk cId="4024329133" sldId="296"/>
            <ac:spMk id="21" creationId="{ED46B618-2CF9-7941-4EA2-0BAE302EE4DF}"/>
          </ac:spMkLst>
        </pc:spChg>
        <pc:spChg chg="del">
          <ac:chgData name="M T" userId="7f6c2d3ff5585f85" providerId="LiveId" clId="{C4B4BFD5-BB5C-C246-9D6D-C3D2AE27B8DB}" dt="2023-09-26T13:01:49.047" v="653" actId="478"/>
          <ac:spMkLst>
            <pc:docMk/>
            <pc:sldMk cId="4024329133" sldId="296"/>
            <ac:spMk id="23" creationId="{75360DE8-31EE-FAA3-E777-47004567BD15}"/>
          </ac:spMkLst>
        </pc:spChg>
        <pc:spChg chg="del">
          <ac:chgData name="M T" userId="7f6c2d3ff5585f85" providerId="LiveId" clId="{C4B4BFD5-BB5C-C246-9D6D-C3D2AE27B8DB}" dt="2023-09-26T13:02:27.659" v="660" actId="478"/>
          <ac:spMkLst>
            <pc:docMk/>
            <pc:sldMk cId="4024329133" sldId="296"/>
            <ac:spMk id="28" creationId="{C87CD81E-E586-441B-5E91-A4F6467F9ED1}"/>
          </ac:spMkLst>
        </pc:spChg>
        <pc:spChg chg="mod">
          <ac:chgData name="M T" userId="7f6c2d3ff5585f85" providerId="LiveId" clId="{C4B4BFD5-BB5C-C246-9D6D-C3D2AE27B8DB}" dt="2023-09-26T13:02:57.212" v="696" actId="20577"/>
          <ac:spMkLst>
            <pc:docMk/>
            <pc:sldMk cId="4024329133" sldId="296"/>
            <ac:spMk id="29" creationId="{265E560A-5878-F6A4-D133-56FE5AC42BB5}"/>
          </ac:spMkLst>
        </pc:spChg>
        <pc:spChg chg="mod">
          <ac:chgData name="M T" userId="7f6c2d3ff5585f85" providerId="LiveId" clId="{C4B4BFD5-BB5C-C246-9D6D-C3D2AE27B8DB}" dt="2023-09-26T13:01:11.584" v="644" actId="207"/>
          <ac:spMkLst>
            <pc:docMk/>
            <pc:sldMk cId="4024329133" sldId="296"/>
            <ac:spMk id="48" creationId="{E4CCABAB-F10A-642D-34EC-706C8A69764F}"/>
          </ac:spMkLst>
        </pc:spChg>
        <pc:spChg chg="del">
          <ac:chgData name="M T" userId="7f6c2d3ff5585f85" providerId="LiveId" clId="{C4B4BFD5-BB5C-C246-9D6D-C3D2AE27B8DB}" dt="2023-09-26T13:08:43.493" v="815" actId="478"/>
          <ac:spMkLst>
            <pc:docMk/>
            <pc:sldMk cId="4024329133" sldId="296"/>
            <ac:spMk id="53" creationId="{5BE43F74-9C87-66AE-9F3E-0B77D17F00DC}"/>
          </ac:spMkLst>
        </pc:spChg>
        <pc:spChg chg="del">
          <ac:chgData name="M T" userId="7f6c2d3ff5585f85" providerId="LiveId" clId="{C4B4BFD5-BB5C-C246-9D6D-C3D2AE27B8DB}" dt="2023-09-26T13:01:49.047" v="653" actId="478"/>
          <ac:spMkLst>
            <pc:docMk/>
            <pc:sldMk cId="4024329133" sldId="296"/>
            <ac:spMk id="1032" creationId="{3AD0C471-6548-0BFD-CA07-294965E4E7C2}"/>
          </ac:spMkLst>
        </pc:spChg>
        <pc:spChg chg="mod">
          <ac:chgData name="M T" userId="7f6c2d3ff5585f85" providerId="LiveId" clId="{C4B4BFD5-BB5C-C246-9D6D-C3D2AE27B8DB}" dt="2023-09-26T13:09:01.719" v="826" actId="20577"/>
          <ac:spMkLst>
            <pc:docMk/>
            <pc:sldMk cId="4024329133" sldId="296"/>
            <ac:spMk id="1043" creationId="{74FF25D1-9C7F-1C6F-B359-8B986150EDAA}"/>
          </ac:spMkLst>
        </pc:spChg>
        <pc:spChg chg="mod">
          <ac:chgData name="M T" userId="7f6c2d3ff5585f85" providerId="LiveId" clId="{C4B4BFD5-BB5C-C246-9D6D-C3D2AE27B8DB}" dt="2023-09-26T13:10:22.631" v="901" actId="20577"/>
          <ac:spMkLst>
            <pc:docMk/>
            <pc:sldMk cId="4024329133" sldId="296"/>
            <ac:spMk id="1045" creationId="{5CA130BB-4BBB-5DA4-96B0-88C5D390A212}"/>
          </ac:spMkLst>
        </pc:spChg>
        <pc:spChg chg="mod">
          <ac:chgData name="M T" userId="7f6c2d3ff5585f85" providerId="LiveId" clId="{C4B4BFD5-BB5C-C246-9D6D-C3D2AE27B8DB}" dt="2023-09-26T13:02:13.522" v="656" actId="1076"/>
          <ac:spMkLst>
            <pc:docMk/>
            <pc:sldMk cId="4024329133" sldId="296"/>
            <ac:spMk id="1054" creationId="{7D48A757-82DF-88FB-211F-6BC979033EAA}"/>
          </ac:spMkLst>
        </pc:spChg>
        <pc:spChg chg="mod">
          <ac:chgData name="M T" userId="7f6c2d3ff5585f85" providerId="LiveId" clId="{C4B4BFD5-BB5C-C246-9D6D-C3D2AE27B8DB}" dt="2023-09-26T13:02:13.522" v="656" actId="1076"/>
          <ac:spMkLst>
            <pc:docMk/>
            <pc:sldMk cId="4024329133" sldId="296"/>
            <ac:spMk id="1055" creationId="{23B0E393-8B1A-CED4-43DD-8272BDAFD761}"/>
          </ac:spMkLst>
        </pc:spChg>
        <pc:spChg chg="mod">
          <ac:chgData name="M T" userId="7f6c2d3ff5585f85" providerId="LiveId" clId="{C4B4BFD5-BB5C-C246-9D6D-C3D2AE27B8DB}" dt="2023-09-26T13:02:13.522" v="656" actId="1076"/>
          <ac:spMkLst>
            <pc:docMk/>
            <pc:sldMk cId="4024329133" sldId="296"/>
            <ac:spMk id="1056" creationId="{5701FB16-F8EE-6283-4CD0-01363F2647D2}"/>
          </ac:spMkLst>
        </pc:spChg>
        <pc:spChg chg="mod">
          <ac:chgData name="M T" userId="7f6c2d3ff5585f85" providerId="LiveId" clId="{C4B4BFD5-BB5C-C246-9D6D-C3D2AE27B8DB}" dt="2023-09-26T13:02:13.522" v="656" actId="1076"/>
          <ac:spMkLst>
            <pc:docMk/>
            <pc:sldMk cId="4024329133" sldId="296"/>
            <ac:spMk id="1057" creationId="{AC453D95-C011-C689-99ED-5E6CE9385C7F}"/>
          </ac:spMkLst>
        </pc:spChg>
        <pc:spChg chg="mod">
          <ac:chgData name="M T" userId="7f6c2d3ff5585f85" providerId="LiveId" clId="{C4B4BFD5-BB5C-C246-9D6D-C3D2AE27B8DB}" dt="2023-09-26T13:02:13.522" v="656" actId="1076"/>
          <ac:spMkLst>
            <pc:docMk/>
            <pc:sldMk cId="4024329133" sldId="296"/>
            <ac:spMk id="1058" creationId="{21D04144-1BB1-AC42-5DA6-D1EC0A27EC16}"/>
          </ac:spMkLst>
        </pc:spChg>
        <pc:spChg chg="mod">
          <ac:chgData name="M T" userId="7f6c2d3ff5585f85" providerId="LiveId" clId="{C4B4BFD5-BB5C-C246-9D6D-C3D2AE27B8DB}" dt="2023-09-26T13:02:13.522" v="656" actId="1076"/>
          <ac:spMkLst>
            <pc:docMk/>
            <pc:sldMk cId="4024329133" sldId="296"/>
            <ac:spMk id="1059" creationId="{134AF8E5-D5F6-94EC-F5A4-2003F41066DE}"/>
          </ac:spMkLst>
        </pc:spChg>
        <pc:grpChg chg="del">
          <ac:chgData name="M T" userId="7f6c2d3ff5585f85" providerId="LiveId" clId="{C4B4BFD5-BB5C-C246-9D6D-C3D2AE27B8DB}" dt="2023-09-26T13:02:00.543" v="654" actId="478"/>
          <ac:grpSpMkLst>
            <pc:docMk/>
            <pc:sldMk cId="4024329133" sldId="296"/>
            <ac:grpSpMk id="10" creationId="{DAA5F4C1-6854-6EFD-0287-47B9D96286A2}"/>
          </ac:grpSpMkLst>
        </pc:grpChg>
        <pc:grpChg chg="del">
          <ac:chgData name="M T" userId="7f6c2d3ff5585f85" providerId="LiveId" clId="{C4B4BFD5-BB5C-C246-9D6D-C3D2AE27B8DB}" dt="2023-09-26T13:02:00.543" v="654" actId="478"/>
          <ac:grpSpMkLst>
            <pc:docMk/>
            <pc:sldMk cId="4024329133" sldId="296"/>
            <ac:grpSpMk id="1047" creationId="{8C468BC8-8E50-7814-3BAF-BBDF0078CB61}"/>
          </ac:grpSpMkLst>
        </pc:grpChg>
        <pc:grpChg chg="mod">
          <ac:chgData name="M T" userId="7f6c2d3ff5585f85" providerId="LiveId" clId="{C4B4BFD5-BB5C-C246-9D6D-C3D2AE27B8DB}" dt="2023-09-26T13:02:13.522" v="656" actId="1076"/>
          <ac:grpSpMkLst>
            <pc:docMk/>
            <pc:sldMk cId="4024329133" sldId="296"/>
            <ac:grpSpMk id="1053" creationId="{68418050-7D1D-3CEF-10BB-7D6E6CCEBE0F}"/>
          </ac:grpSpMkLst>
        </pc:grpChg>
        <pc:picChg chg="del">
          <ac:chgData name="M T" userId="7f6c2d3ff5585f85" providerId="LiveId" clId="{C4B4BFD5-BB5C-C246-9D6D-C3D2AE27B8DB}" dt="2023-09-26T13:02:27.659" v="660" actId="478"/>
          <ac:picMkLst>
            <pc:docMk/>
            <pc:sldMk cId="4024329133" sldId="296"/>
            <ac:picMk id="25" creationId="{F42B7863-B6C2-81AF-4B61-32B4B53C2B76}"/>
          </ac:picMkLst>
        </pc:picChg>
        <pc:picChg chg="mod">
          <ac:chgData name="M T" userId="7f6c2d3ff5585f85" providerId="LiveId" clId="{C4B4BFD5-BB5C-C246-9D6D-C3D2AE27B8DB}" dt="2023-09-26T13:02:35.902" v="663" actId="1076"/>
          <ac:picMkLst>
            <pc:docMk/>
            <pc:sldMk cId="4024329133" sldId="296"/>
            <ac:picMk id="27" creationId="{9E441735-64FC-E2D3-778C-4784AF24B298}"/>
          </ac:picMkLst>
        </pc:picChg>
        <pc:picChg chg="del">
          <ac:chgData name="M T" userId="7f6c2d3ff5585f85" providerId="LiveId" clId="{C4B4BFD5-BB5C-C246-9D6D-C3D2AE27B8DB}" dt="2023-09-26T13:02:00.543" v="654" actId="478"/>
          <ac:picMkLst>
            <pc:docMk/>
            <pc:sldMk cId="4024329133" sldId="296"/>
            <ac:picMk id="34" creationId="{F9CB26A2-81BA-13AE-6037-6D6265AD148B}"/>
          </ac:picMkLst>
        </pc:picChg>
        <pc:cxnChg chg="del">
          <ac:chgData name="M T" userId="7f6c2d3ff5585f85" providerId="LiveId" clId="{C4B4BFD5-BB5C-C246-9D6D-C3D2AE27B8DB}" dt="2023-09-26T13:02:04.031" v="655" actId="478"/>
          <ac:cxnSpMkLst>
            <pc:docMk/>
            <pc:sldMk cId="4024329133" sldId="296"/>
            <ac:cxnSpMk id="33" creationId="{FC000B6E-D9A7-1992-7074-0A9F4E5E0690}"/>
          </ac:cxnSpMkLst>
        </pc:cxnChg>
        <pc:cxnChg chg="del mod">
          <ac:chgData name="M T" userId="7f6c2d3ff5585f85" providerId="LiveId" clId="{C4B4BFD5-BB5C-C246-9D6D-C3D2AE27B8DB}" dt="2023-09-26T13:02:17.862" v="657" actId="478"/>
          <ac:cxnSpMkLst>
            <pc:docMk/>
            <pc:sldMk cId="4024329133" sldId="296"/>
            <ac:cxnSpMk id="35" creationId="{2ED7F392-BD7D-2FFD-EA64-3D637936049E}"/>
          </ac:cxnSpMkLst>
        </pc:cxnChg>
        <pc:cxnChg chg="del mod">
          <ac:chgData name="M T" userId="7f6c2d3ff5585f85" providerId="LiveId" clId="{C4B4BFD5-BB5C-C246-9D6D-C3D2AE27B8DB}" dt="2023-09-26T13:02:20.940" v="658" actId="478"/>
          <ac:cxnSpMkLst>
            <pc:docMk/>
            <pc:sldMk cId="4024329133" sldId="296"/>
            <ac:cxnSpMk id="36" creationId="{39757C1F-F606-4DE6-AC74-7DF0EF74F9BC}"/>
          </ac:cxnSpMkLst>
        </pc:cxnChg>
      </pc:sldChg>
      <pc:sldChg chg="modSp add mod setBg">
        <pc:chgData name="M T" userId="7f6c2d3ff5585f85" providerId="LiveId" clId="{C4B4BFD5-BB5C-C246-9D6D-C3D2AE27B8DB}" dt="2023-09-26T13:18:13.832" v="1229" actId="20577"/>
        <pc:sldMkLst>
          <pc:docMk/>
          <pc:sldMk cId="203779619" sldId="297"/>
        </pc:sldMkLst>
        <pc:spChg chg="mod">
          <ac:chgData name="M T" userId="7f6c2d3ff5585f85" providerId="LiveId" clId="{C4B4BFD5-BB5C-C246-9D6D-C3D2AE27B8DB}" dt="2023-09-26T13:10:08.860" v="897" actId="20577"/>
          <ac:spMkLst>
            <pc:docMk/>
            <pc:sldMk cId="203779619" sldId="297"/>
            <ac:spMk id="21" creationId="{ED46B618-2CF9-7941-4EA2-0BAE302EE4DF}"/>
          </ac:spMkLst>
        </pc:spChg>
        <pc:spChg chg="mod">
          <ac:chgData name="M T" userId="7f6c2d3ff5585f85" providerId="LiveId" clId="{C4B4BFD5-BB5C-C246-9D6D-C3D2AE27B8DB}" dt="2023-09-26T13:09:52.479" v="866" actId="20577"/>
          <ac:spMkLst>
            <pc:docMk/>
            <pc:sldMk cId="203779619" sldId="297"/>
            <ac:spMk id="29" creationId="{265E560A-5878-F6A4-D133-56FE5AC42BB5}"/>
          </ac:spMkLst>
        </pc:spChg>
        <pc:spChg chg="mod">
          <ac:chgData name="M T" userId="7f6c2d3ff5585f85" providerId="LiveId" clId="{C4B4BFD5-BB5C-C246-9D6D-C3D2AE27B8DB}" dt="2023-09-26T13:18:13.832" v="1229" actId="20577"/>
          <ac:spMkLst>
            <pc:docMk/>
            <pc:sldMk cId="203779619" sldId="297"/>
            <ac:spMk id="48" creationId="{E4CCABAB-F10A-642D-34EC-706C8A69764F}"/>
          </ac:spMkLst>
        </pc:spChg>
        <pc:spChg chg="mod">
          <ac:chgData name="M T" userId="7f6c2d3ff5585f85" providerId="LiveId" clId="{C4B4BFD5-BB5C-C246-9D6D-C3D2AE27B8DB}" dt="2023-09-26T13:09:42.093" v="856" actId="20577"/>
          <ac:spMkLst>
            <pc:docMk/>
            <pc:sldMk cId="203779619" sldId="297"/>
            <ac:spMk id="1043" creationId="{74FF25D1-9C7F-1C6F-B359-8B986150EDAA}"/>
          </ac:spMkLst>
        </pc:spChg>
      </pc:sldChg>
      <pc:sldMasterChg chg="delSp modSp mod setBg">
        <pc:chgData name="M T" userId="7f6c2d3ff5585f85" providerId="LiveId" clId="{C4B4BFD5-BB5C-C246-9D6D-C3D2AE27B8DB}" dt="2023-09-26T13:18:53.349" v="1235" actId="478"/>
        <pc:sldMasterMkLst>
          <pc:docMk/>
          <pc:sldMasterMk cId="3025537983" sldId="2147483648"/>
        </pc:sldMasterMkLst>
        <pc:spChg chg="mod">
          <ac:chgData name="M T" userId="7f6c2d3ff5585f85" providerId="LiveId" clId="{C4B4BFD5-BB5C-C246-9D6D-C3D2AE27B8DB}" dt="2023-09-26T13:07:39.895" v="779" actId="207"/>
          <ac:spMkLst>
            <pc:docMk/>
            <pc:sldMasterMk cId="3025537983" sldId="2147483648"/>
            <ac:spMk id="2" creationId="{E1E26476-4B52-8E75-7F4F-4895B8C5D5E2}"/>
          </ac:spMkLst>
        </pc:spChg>
        <pc:spChg chg="mod">
          <ac:chgData name="M T" userId="7f6c2d3ff5585f85" providerId="LiveId" clId="{C4B4BFD5-BB5C-C246-9D6D-C3D2AE27B8DB}" dt="2023-09-26T13:07:41.764" v="780" actId="207"/>
          <ac:spMkLst>
            <pc:docMk/>
            <pc:sldMasterMk cId="3025537983" sldId="2147483648"/>
            <ac:spMk id="3" creationId="{E6006F6C-5E13-259C-8F43-C175A46F9F72}"/>
          </ac:spMkLst>
        </pc:spChg>
        <pc:picChg chg="del mod">
          <ac:chgData name="M T" userId="7f6c2d3ff5585f85" providerId="LiveId" clId="{C4B4BFD5-BB5C-C246-9D6D-C3D2AE27B8DB}" dt="2023-09-26T13:18:53.349" v="1235" actId="478"/>
          <ac:picMkLst>
            <pc:docMk/>
            <pc:sldMasterMk cId="3025537983" sldId="2147483648"/>
            <ac:picMk id="7" creationId="{D0A11648-5179-F6E5-DB6F-C2BABFE04932}"/>
          </ac:picMkLst>
        </pc:picChg>
      </pc:sldMasterChg>
      <pc:sldMasterChg chg="del delSldLayout">
        <pc:chgData name="M T" userId="7f6c2d3ff5585f85" providerId="LiveId" clId="{C4B4BFD5-BB5C-C246-9D6D-C3D2AE27B8DB}" dt="2023-09-26T11:42:15.996" v="71" actId="2696"/>
        <pc:sldMasterMkLst>
          <pc:docMk/>
          <pc:sldMasterMk cId="3744021912" sldId="2147483660"/>
        </pc:sldMasterMkLst>
        <pc:sldLayoutChg chg="del">
          <pc:chgData name="M T" userId="7f6c2d3ff5585f85" providerId="LiveId" clId="{C4B4BFD5-BB5C-C246-9D6D-C3D2AE27B8DB}" dt="2023-09-26T11:42:15.981" v="69" actId="2696"/>
          <pc:sldLayoutMkLst>
            <pc:docMk/>
            <pc:sldMasterMk cId="3744021912" sldId="2147483660"/>
            <pc:sldLayoutMk cId="3512041522" sldId="2147483661"/>
          </pc:sldLayoutMkLst>
        </pc:sldLayoutChg>
        <pc:sldLayoutChg chg="del">
          <pc:chgData name="M T" userId="7f6c2d3ff5585f85" providerId="LiveId" clId="{C4B4BFD5-BB5C-C246-9D6D-C3D2AE27B8DB}" dt="2023-09-26T11:42:15.992" v="70" actId="2696"/>
          <pc:sldLayoutMkLst>
            <pc:docMk/>
            <pc:sldMasterMk cId="3744021912" sldId="2147483660"/>
            <pc:sldLayoutMk cId="2434733507" sldId="2147483662"/>
          </pc:sldLayoutMkLst>
        </pc:sldLayoutChg>
      </pc:sldMasterChg>
    </pc:docChg>
  </pc:docChgLst>
</pc:chgInfo>
</file>

<file path=ppt/media/hdphoto1.wdp>
</file>

<file path=ppt/media/image1.png>
</file>

<file path=ppt/media/image10.png>
</file>

<file path=ppt/media/image11.svg>
</file>

<file path=ppt/media/image2.png>
</file>

<file path=ppt/media/image3.svg>
</file>

<file path=ppt/media/image4.png>
</file>

<file path=ppt/media/image5.sv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DE6012-1BD2-423A-B783-8C352B9F1F3A}" type="datetimeFigureOut">
              <a:rPr lang="en-US" smtClean="0"/>
              <a:t>9/26/23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EDCF92-708B-42BD-8680-DB4A1F57983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6530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407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339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8841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3089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5812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A3804-116A-593A-9926-13C4F99969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4CFECD-2E63-38F8-9058-19CF0FA55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723B3F-55A5-BED3-F7EA-8545E4A87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9/26/23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9BE5EB-25AD-92D6-5BB0-5B7CA419C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98E25-5FA8-D9D7-8A9A-409230024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399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C7DA9-C965-0040-A5D8-E8D946BCA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35E157-4AA1-F608-CB52-82001F529D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5CD316-EA07-E121-FACF-A6A16B4A7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9/26/23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52073-B009-B6FB-9A0C-EFFE3E55B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F6484-D1A2-AA04-7D5B-6C4CB25EE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911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3D4A07-D9A6-DAF1-3CCD-1989D4013A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677080-F720-4FDB-B5D3-945225EAF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8042C-D186-F0B1-DC55-CA5D47D39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9/26/23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E73D2-E70F-A7F8-F214-B73E40BF3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7E048-5A3B-A13D-A099-F5C8B2101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164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7B937-C3F4-F051-E056-F10DACC15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022A3-1CA7-E45D-19A4-E7F3AB1DA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3C8E6-47E2-B3A9-EB6A-BA474DDF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9/26/23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2AA51-C5A2-AAFC-C759-524AC0587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AA6747-8976-58AD-FBD8-315C35CDF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485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0C816-8050-44E0-0B50-7928C4772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8D957-3BCD-649A-845F-D45CB46070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2B80FE-88B7-1D16-4322-AF08BDD34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9/26/23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78BA6-EF04-9698-C62A-1CE934987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797AC-5E45-6C15-0EEC-3056E5340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380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44201-438F-65A7-9B70-731DBAD71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D1E9C-B535-CE07-8402-0B97E0FD06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9AFE8C-2A7E-4C91-58EA-868541A5BF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D709D-F446-5949-6722-999DBE8C1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9/26/23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C9DEE2-A2B7-0EB1-5C30-29210953F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DE58A0-0161-234A-7D09-E1E4E37DD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885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8C7B6-683F-5937-3461-742A623E3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6FF785-7790-C63E-D448-050BE460C3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CA74ED-DF82-2F2A-FE20-7429BB6789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87A19B-E0B0-1637-C122-AC945A8A41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026800-92A6-41A2-A970-45FFFDB249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091ED1-4695-FE72-FC9A-3AEE4ED08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9/26/23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3B6345-F50D-4938-9DDD-395D85897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B93662-0A60-8302-6B99-B1167B216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98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97CB3-F5F6-A2F0-3555-B06BBF4D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CB5CDB-D9BA-A241-BD1C-A8201BD0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9/26/23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597C7E-14DE-A920-6F42-F3FFE31A2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83B9D2-3446-AEF6-5AD2-640892003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838" y="6356350"/>
            <a:ext cx="2743200" cy="365125"/>
          </a:xfrm>
        </p:spPr>
        <p:txBody>
          <a:bodyPr/>
          <a:lstStyle/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370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FFD666-9BD8-5EEE-E9C3-4FD0D3CD8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9/26/23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3E2114-85C1-A43D-BAEB-07894EB3C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98E82B-2455-0335-5EB9-C55587B40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589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B5EBF-888B-DB8B-76AB-45C980EB0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33736-DD60-FF09-2346-3CD6F4977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88A7EA-1063-5961-62A7-2BF568B976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32E3C8-F431-345C-1C58-CD5B8B327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9/26/23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13D2B2-A4B5-DE06-1229-098C8B7F9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1A6BE5-565A-32F0-5FB1-9F6AA9A5B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209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FD19E-BE4B-6BEE-53AE-7406D4BB3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8382F7-6C8D-7849-8F47-E6DC0665C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0F105-DECE-3555-A4BC-217F969913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D0377F-9182-85F2-3E10-B7CE5FFDA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9/26/23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BCC02A-E3B2-1FEA-ADE9-1B54958C1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D66DC9-13A0-4178-9542-66A5A7CCC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781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26476-4B52-8E75-7F4F-4895B8C5D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296863"/>
            <a:ext cx="11522075" cy="11509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006F6C-5E13-259C-8F43-C175A46F9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1825625"/>
            <a:ext cx="1152207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71D0D-1DF4-3A74-6EB6-8874D7CA6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85A3C5-C84E-4FAD-9AAC-6508D1A5CE25}" type="datetimeFigureOut">
              <a:rPr lang="en-US" smtClean="0"/>
              <a:t>9/26/23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73940D-1EDB-80BA-AC24-A06B26EBB7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02402-0D43-1859-F7EC-DEA6B56D2F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537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11" userDrawn="1">
          <p15:clr>
            <a:srgbClr val="F26B43"/>
          </p15:clr>
        </p15:guide>
        <p15:guide id="2" pos="7469" userDrawn="1">
          <p15:clr>
            <a:srgbClr val="F26B43"/>
          </p15:clr>
        </p15:guide>
        <p15:guide id="3" orient="horz" pos="187" userDrawn="1">
          <p15:clr>
            <a:srgbClr val="F26B43"/>
          </p15:clr>
        </p15:guide>
        <p15:guide id="4" orient="horz" pos="397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Block Arc 32">
            <a:extLst>
              <a:ext uri="{FF2B5EF4-FFF2-40B4-BE49-F238E27FC236}">
                <a16:creationId xmlns:a16="http://schemas.microsoft.com/office/drawing/2014/main" id="{2FAB1B89-B0AE-576E-C1B2-E534893E8DAB}"/>
              </a:ext>
            </a:extLst>
          </p:cNvPr>
          <p:cNvSpPr/>
          <p:nvPr/>
        </p:nvSpPr>
        <p:spPr>
          <a:xfrm rot="5400000" flipH="1" flipV="1">
            <a:off x="5837346" y="5049945"/>
            <a:ext cx="1590541" cy="1590541"/>
          </a:xfrm>
          <a:prstGeom prst="blockArc">
            <a:avLst>
              <a:gd name="adj1" fmla="val 5832300"/>
              <a:gd name="adj2" fmla="val 77390"/>
              <a:gd name="adj3" fmla="val 1878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D8B5AFE-A597-F58E-79A2-5352CBA651D2}"/>
              </a:ext>
            </a:extLst>
          </p:cNvPr>
          <p:cNvCxnSpPr>
            <a:cxnSpLocks/>
          </p:cNvCxnSpPr>
          <p:nvPr/>
        </p:nvCxnSpPr>
        <p:spPr>
          <a:xfrm>
            <a:off x="0" y="2106592"/>
            <a:ext cx="9921240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9C2C8248-3C6F-1D66-64DA-1AAA19C68A62}"/>
              </a:ext>
            </a:extLst>
          </p:cNvPr>
          <p:cNvSpPr/>
          <p:nvPr/>
        </p:nvSpPr>
        <p:spPr>
          <a:xfrm>
            <a:off x="0" y="0"/>
            <a:ext cx="9618562" cy="20718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07C51B-EE8A-7E19-337C-1EF8144E663C}"/>
              </a:ext>
            </a:extLst>
          </p:cNvPr>
          <p:cNvSpPr txBox="1"/>
          <p:nvPr/>
        </p:nvSpPr>
        <p:spPr>
          <a:xfrm>
            <a:off x="334963" y="2718172"/>
            <a:ext cx="51861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3600"/>
              </a:spcAft>
            </a:pPr>
            <a:r>
              <a:rPr lang="en-US" sz="5400" b="1" dirty="0">
                <a:solidFill>
                  <a:srgbClr val="1DB954"/>
                </a:solidFill>
              </a:rPr>
              <a:t>Spotify Trends Analysis</a:t>
            </a:r>
          </a:p>
        </p:txBody>
      </p:sp>
      <p:sp>
        <p:nvSpPr>
          <p:cNvPr id="13" name="Rectangle: Top Corners Rounded 12">
            <a:extLst>
              <a:ext uri="{FF2B5EF4-FFF2-40B4-BE49-F238E27FC236}">
                <a16:creationId xmlns:a16="http://schemas.microsoft.com/office/drawing/2014/main" id="{33DF9C08-447A-1313-A46F-71430CC93838}"/>
              </a:ext>
            </a:extLst>
          </p:cNvPr>
          <p:cNvSpPr/>
          <p:nvPr/>
        </p:nvSpPr>
        <p:spPr>
          <a:xfrm>
            <a:off x="6629400" y="0"/>
            <a:ext cx="3489960" cy="6858000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person talking on a cell phone&#10;&#10;Description automatically generated with medium confidence">
            <a:extLst>
              <a:ext uri="{FF2B5EF4-FFF2-40B4-BE49-F238E27FC236}">
                <a16:creationId xmlns:a16="http://schemas.microsoft.com/office/drawing/2014/main" id="{9F891B18-3D8B-095E-2AA5-A7C7E1D3B1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46" r="28021" b="17642"/>
          <a:stretch/>
        </p:blipFill>
        <p:spPr>
          <a:xfrm>
            <a:off x="6065520" y="-274320"/>
            <a:ext cx="6109588" cy="7132320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BE4E7984-497A-6366-05D4-C73F944B01C3}"/>
              </a:ext>
            </a:extLst>
          </p:cNvPr>
          <p:cNvGrpSpPr/>
          <p:nvPr/>
        </p:nvGrpSpPr>
        <p:grpSpPr>
          <a:xfrm rot="20212618">
            <a:off x="6783050" y="3105332"/>
            <a:ext cx="654942" cy="680132"/>
            <a:chOff x="6714281" y="3033918"/>
            <a:chExt cx="792480" cy="82296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2EDBB0C-C99E-63F6-0A3C-B07870F015C8}"/>
                </a:ext>
              </a:extLst>
            </p:cNvPr>
            <p:cNvSpPr/>
            <p:nvPr/>
          </p:nvSpPr>
          <p:spPr>
            <a:xfrm>
              <a:off x="6714281" y="3033918"/>
              <a:ext cx="79248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Graphic 22" descr="Music note outline">
              <a:extLst>
                <a:ext uri="{FF2B5EF4-FFF2-40B4-BE49-F238E27FC236}">
                  <a16:creationId xmlns:a16="http://schemas.microsoft.com/office/drawing/2014/main" id="{D0DBD263-1023-8044-0E56-988D7C3F91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826636" y="3161513"/>
              <a:ext cx="567771" cy="567771"/>
            </a:xfrm>
            <a:prstGeom prst="rect">
              <a:avLst/>
            </a:prstGeom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AAC2752-81B3-8900-1568-FF1F757AA32B}"/>
              </a:ext>
            </a:extLst>
          </p:cNvPr>
          <p:cNvGrpSpPr/>
          <p:nvPr/>
        </p:nvGrpSpPr>
        <p:grpSpPr>
          <a:xfrm rot="1725106">
            <a:off x="10603826" y="4890299"/>
            <a:ext cx="1054791" cy="1095360"/>
            <a:chOff x="10454640" y="1737360"/>
            <a:chExt cx="792480" cy="82296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CD16CE5-D46B-A54D-481E-0FDF08BBA5EA}"/>
                </a:ext>
              </a:extLst>
            </p:cNvPr>
            <p:cNvSpPr/>
            <p:nvPr/>
          </p:nvSpPr>
          <p:spPr>
            <a:xfrm>
              <a:off x="10454640" y="1737360"/>
              <a:ext cx="79248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Graphic 24" descr="Music notes outline">
              <a:extLst>
                <a:ext uri="{FF2B5EF4-FFF2-40B4-BE49-F238E27FC236}">
                  <a16:creationId xmlns:a16="http://schemas.microsoft.com/office/drawing/2014/main" id="{2318372A-3CA4-4303-D2D1-20B43216A7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0566995" y="1864955"/>
              <a:ext cx="567771" cy="567771"/>
            </a:xfrm>
            <a:prstGeom prst="rect">
              <a:avLst/>
            </a:prstGeom>
          </p:spPr>
        </p:pic>
      </p:grpSp>
      <p:sp>
        <p:nvSpPr>
          <p:cNvPr id="32" name="Block Arc 31">
            <a:extLst>
              <a:ext uri="{FF2B5EF4-FFF2-40B4-BE49-F238E27FC236}">
                <a16:creationId xmlns:a16="http://schemas.microsoft.com/office/drawing/2014/main" id="{77AF9ACB-B7B1-85CC-5751-ACE4C8CBDA1D}"/>
              </a:ext>
            </a:extLst>
          </p:cNvPr>
          <p:cNvSpPr/>
          <p:nvPr/>
        </p:nvSpPr>
        <p:spPr>
          <a:xfrm rot="16200000" flipV="1">
            <a:off x="-869339" y="1"/>
            <a:ext cx="1715529" cy="1715529"/>
          </a:xfrm>
          <a:prstGeom prst="blockArc">
            <a:avLst>
              <a:gd name="adj1" fmla="val 10800000"/>
              <a:gd name="adj2" fmla="val 21551066"/>
              <a:gd name="adj3" fmla="val 17623"/>
            </a:avLst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6455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355AC3A1-175C-0DC3-DBAF-F626A9F3780A}"/>
              </a:ext>
            </a:extLst>
          </p:cNvPr>
          <p:cNvSpPr txBox="1"/>
          <p:nvPr/>
        </p:nvSpPr>
        <p:spPr>
          <a:xfrm>
            <a:off x="3474402" y="388280"/>
            <a:ext cx="262924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About</a:t>
            </a:r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us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42CB68-7691-44D5-88F4-20E83F6DA0D7}"/>
              </a:ext>
            </a:extLst>
          </p:cNvPr>
          <p:cNvSpPr/>
          <p:nvPr/>
        </p:nvSpPr>
        <p:spPr>
          <a:xfrm>
            <a:off x="0" y="0"/>
            <a:ext cx="306324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46B618-2CF9-7941-4EA2-0BAE302EE4DF}"/>
              </a:ext>
            </a:extLst>
          </p:cNvPr>
          <p:cNvSpPr txBox="1"/>
          <p:nvPr/>
        </p:nvSpPr>
        <p:spPr>
          <a:xfrm>
            <a:off x="383220" y="1322985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About Us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CCABAF-CABD-0DCA-146A-8DF8AA94EF98}"/>
              </a:ext>
            </a:extLst>
          </p:cNvPr>
          <p:cNvSpPr txBox="1"/>
          <p:nvPr/>
        </p:nvSpPr>
        <p:spPr>
          <a:xfrm>
            <a:off x="383220" y="184396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dataset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2D323B2B-1A46-4DE2-23B4-AE05B947C523}"/>
              </a:ext>
            </a:extLst>
          </p:cNvPr>
          <p:cNvSpPr/>
          <p:nvPr/>
        </p:nvSpPr>
        <p:spPr>
          <a:xfrm>
            <a:off x="3428683" y="1367642"/>
            <a:ext cx="8382635" cy="3453455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3" name="Picture 42" descr="A picture containing indoor&#10;&#10;Description automatically generated">
            <a:extLst>
              <a:ext uri="{FF2B5EF4-FFF2-40B4-BE49-F238E27FC236}">
                <a16:creationId xmlns:a16="http://schemas.microsoft.com/office/drawing/2014/main" id="{0F692F82-882C-EDCF-EEB3-22975332AE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18" r="18506" b="-777"/>
          <a:stretch/>
        </p:blipFill>
        <p:spPr>
          <a:xfrm>
            <a:off x="5685230" y="1325112"/>
            <a:ext cx="6126088" cy="3495985"/>
          </a:xfrm>
          <a:custGeom>
            <a:avLst/>
            <a:gdLst>
              <a:gd name="connsiteX0" fmla="*/ 0 w 6126088"/>
              <a:gd name="connsiteY0" fmla="*/ 0 h 2870791"/>
              <a:gd name="connsiteX1" fmla="*/ 5913420 w 6126088"/>
              <a:gd name="connsiteY1" fmla="*/ 0 h 2870791"/>
              <a:gd name="connsiteX2" fmla="*/ 6126088 w 6126088"/>
              <a:gd name="connsiteY2" fmla="*/ 212668 h 2870791"/>
              <a:gd name="connsiteX3" fmla="*/ 6126088 w 6126088"/>
              <a:gd name="connsiteY3" fmla="*/ 2658123 h 2870791"/>
              <a:gd name="connsiteX4" fmla="*/ 5913420 w 6126088"/>
              <a:gd name="connsiteY4" fmla="*/ 2870791 h 2870791"/>
              <a:gd name="connsiteX5" fmla="*/ 0 w 6126088"/>
              <a:gd name="connsiteY5" fmla="*/ 2870791 h 2870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126088" h="2870791">
                <a:moveTo>
                  <a:pt x="0" y="0"/>
                </a:moveTo>
                <a:lnTo>
                  <a:pt x="5913420" y="0"/>
                </a:lnTo>
                <a:cubicBezTo>
                  <a:pt x="6030873" y="0"/>
                  <a:pt x="6126088" y="95215"/>
                  <a:pt x="6126088" y="212668"/>
                </a:cubicBezTo>
                <a:lnTo>
                  <a:pt x="6126088" y="2658123"/>
                </a:lnTo>
                <a:cubicBezTo>
                  <a:pt x="6126088" y="2775576"/>
                  <a:pt x="6030873" y="2870791"/>
                  <a:pt x="5913420" y="2870791"/>
                </a:cubicBezTo>
                <a:lnTo>
                  <a:pt x="0" y="2870791"/>
                </a:lnTo>
                <a:close/>
              </a:path>
            </a:pathLst>
          </a:custGeom>
        </p:spPr>
      </p:pic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9B6C86C2-F620-98F4-A4E8-61A4CB9431C9}"/>
              </a:ext>
            </a:extLst>
          </p:cNvPr>
          <p:cNvSpPr/>
          <p:nvPr/>
        </p:nvSpPr>
        <p:spPr>
          <a:xfrm>
            <a:off x="3428683" y="1322985"/>
            <a:ext cx="8382635" cy="3498112"/>
          </a:xfrm>
          <a:prstGeom prst="roundRect">
            <a:avLst>
              <a:gd name="adj" fmla="val 7408"/>
            </a:avLst>
          </a:prstGeom>
          <a:gradFill>
            <a:gsLst>
              <a:gs pos="0">
                <a:srgbClr val="0A0A0B"/>
              </a:gs>
              <a:gs pos="100000">
                <a:srgbClr val="0C0D0E">
                  <a:alpha val="13000"/>
                </a:srgb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6429CB9-9544-2C8E-5FE0-1DF020713FDA}"/>
              </a:ext>
            </a:extLst>
          </p:cNvPr>
          <p:cNvSpPr txBox="1"/>
          <p:nvPr/>
        </p:nvSpPr>
        <p:spPr>
          <a:xfrm>
            <a:off x="3678542" y="1492875"/>
            <a:ext cx="3960000" cy="366917"/>
          </a:xfrm>
          <a:prstGeom prst="rect">
            <a:avLst/>
          </a:prstGeom>
          <a:noFill/>
        </p:spPr>
        <p:txBody>
          <a:bodyPr wrap="none" lIns="0" rIns="0" rtlCol="0" anchor="ctr">
            <a:noAutofit/>
          </a:bodyPr>
          <a:lstStyle/>
          <a:p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4CCABAB-F10A-642D-34EC-706C8A69764F}"/>
              </a:ext>
            </a:extLst>
          </p:cNvPr>
          <p:cNvSpPr txBox="1"/>
          <p:nvPr/>
        </p:nvSpPr>
        <p:spPr>
          <a:xfrm>
            <a:off x="3678542" y="1569061"/>
            <a:ext cx="3960000" cy="1295992"/>
          </a:xfrm>
          <a:prstGeom prst="rect">
            <a:avLst/>
          </a:prstGeom>
          <a:noFill/>
        </p:spPr>
        <p:txBody>
          <a:bodyPr wrap="square" lIns="0" rIns="0" rtlCol="0" anchor="ctr">
            <a:no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Group Members: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E0FB491-20EC-BEAD-3DB9-CA8ADAFB476F}"/>
              </a:ext>
            </a:extLst>
          </p:cNvPr>
          <p:cNvSpPr txBox="1"/>
          <p:nvPr/>
        </p:nvSpPr>
        <p:spPr>
          <a:xfrm>
            <a:off x="3678542" y="2959217"/>
            <a:ext cx="3960000" cy="1219732"/>
          </a:xfrm>
          <a:prstGeom prst="rect">
            <a:avLst/>
          </a:prstGeom>
          <a:noFill/>
        </p:spPr>
        <p:txBody>
          <a:bodyPr wrap="square" lIns="0" rIns="0" rtlCol="0" anchor="t">
            <a:noAutofit/>
          </a:bodyPr>
          <a:lstStyle/>
          <a:p>
            <a:r>
              <a:rPr lang="de-AT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Marianne STEPHANIDES</a:t>
            </a:r>
            <a:endParaRPr 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Merve</a:t>
            </a:r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TASKAYA</a:t>
            </a:r>
          </a:p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Bernhard WEGHAUPT</a:t>
            </a:r>
          </a:p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Tomasz WLODARSKI</a:t>
            </a:r>
          </a:p>
          <a:p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A8B32FA7-9DD5-84FD-B013-2AC801BA3D78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74F3A740-AD9E-F587-C3FF-956880489C46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037" name="Freeform 90">
              <a:extLst>
                <a:ext uri="{FF2B5EF4-FFF2-40B4-BE49-F238E27FC236}">
                  <a16:creationId xmlns:a16="http://schemas.microsoft.com/office/drawing/2014/main" id="{78C37A5C-C91B-9044-27D6-8F391B845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8" name="Line 91">
              <a:extLst>
                <a:ext uri="{FF2B5EF4-FFF2-40B4-BE49-F238E27FC236}">
                  <a16:creationId xmlns:a16="http://schemas.microsoft.com/office/drawing/2014/main" id="{D85A1BE9-60DB-F019-DD69-44D7B43901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9" name="Line 92">
              <a:extLst>
                <a:ext uri="{FF2B5EF4-FFF2-40B4-BE49-F238E27FC236}">
                  <a16:creationId xmlns:a16="http://schemas.microsoft.com/office/drawing/2014/main" id="{E958D838-16E4-F50B-23BF-CD6D45A757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0" name="Oval 93">
              <a:extLst>
                <a:ext uri="{FF2B5EF4-FFF2-40B4-BE49-F238E27FC236}">
                  <a16:creationId xmlns:a16="http://schemas.microsoft.com/office/drawing/2014/main" id="{6959AF5A-8014-EB78-8EEA-A82DD80D0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1" name="Line 94">
              <a:extLst>
                <a:ext uri="{FF2B5EF4-FFF2-40B4-BE49-F238E27FC236}">
                  <a16:creationId xmlns:a16="http://schemas.microsoft.com/office/drawing/2014/main" id="{A5EAEB2C-1728-5B92-187E-D54C3F2551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2" name="Freeform 95">
              <a:extLst>
                <a:ext uri="{FF2B5EF4-FFF2-40B4-BE49-F238E27FC236}">
                  <a16:creationId xmlns:a16="http://schemas.microsoft.com/office/drawing/2014/main" id="{7E997864-CC9D-D8DD-EE44-D04B09CB7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C89FD349-03DF-7969-4E20-94C89D32B59F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5CA130BB-4BBB-5DA4-96B0-88C5D390A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BDBC168-5E83-5A26-1807-D17A43DDA94D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4" name="Rectangle 80">
              <a:extLst>
                <a:ext uri="{FF2B5EF4-FFF2-40B4-BE49-F238E27FC236}">
                  <a16:creationId xmlns:a16="http://schemas.microsoft.com/office/drawing/2014/main" id="{3F517093-719C-FCD0-64BC-E827197D9E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Rectangle 81">
              <a:extLst>
                <a:ext uri="{FF2B5EF4-FFF2-40B4-BE49-F238E27FC236}">
                  <a16:creationId xmlns:a16="http://schemas.microsoft.com/office/drawing/2014/main" id="{F23C2109-496B-3C7B-5FE8-EDC05FBE88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Rectangle 82">
              <a:extLst>
                <a:ext uri="{FF2B5EF4-FFF2-40B4-BE49-F238E27FC236}">
                  <a16:creationId xmlns:a16="http://schemas.microsoft.com/office/drawing/2014/main" id="{700C700D-F062-129E-AA5C-1B58359034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Rectangle 83">
              <a:extLst>
                <a:ext uri="{FF2B5EF4-FFF2-40B4-BE49-F238E27FC236}">
                  <a16:creationId xmlns:a16="http://schemas.microsoft.com/office/drawing/2014/main" id="{138246D0-38CB-78DF-4534-BDF97510D6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Rectangle 84">
              <a:extLst>
                <a:ext uri="{FF2B5EF4-FFF2-40B4-BE49-F238E27FC236}">
                  <a16:creationId xmlns:a16="http://schemas.microsoft.com/office/drawing/2014/main" id="{B85A494E-E948-3963-AB4A-3D367E28AE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Rectangle 85">
              <a:extLst>
                <a:ext uri="{FF2B5EF4-FFF2-40B4-BE49-F238E27FC236}">
                  <a16:creationId xmlns:a16="http://schemas.microsoft.com/office/drawing/2014/main" id="{C5E7F8FF-6801-F903-4275-FB0B3ADE89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060" name="TextBox 28">
            <a:extLst>
              <a:ext uri="{FF2B5EF4-FFF2-40B4-BE49-F238E27FC236}">
                <a16:creationId xmlns:a16="http://schemas.microsoft.com/office/drawing/2014/main" id="{E79FBC84-692E-5902-8E65-59309540E601}"/>
              </a:ext>
            </a:extLst>
          </p:cNvPr>
          <p:cNvSpPr txBox="1"/>
          <p:nvPr/>
        </p:nvSpPr>
        <p:spPr>
          <a:xfrm>
            <a:off x="369326" y="2768408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Insights into dataset</a:t>
            </a:r>
          </a:p>
        </p:txBody>
      </p:sp>
      <p:sp>
        <p:nvSpPr>
          <p:cNvPr id="1061" name="TextBox 1042">
            <a:extLst>
              <a:ext uri="{FF2B5EF4-FFF2-40B4-BE49-F238E27FC236}">
                <a16:creationId xmlns:a16="http://schemas.microsoft.com/office/drawing/2014/main" id="{FB157C54-5FAB-9497-4AAD-02406BD8C454}"/>
              </a:ext>
            </a:extLst>
          </p:cNvPr>
          <p:cNvSpPr txBox="1"/>
          <p:nvPr/>
        </p:nvSpPr>
        <p:spPr>
          <a:xfrm>
            <a:off x="374772" y="2286338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research questions</a:t>
            </a:r>
          </a:p>
        </p:txBody>
      </p:sp>
      <p:grpSp>
        <p:nvGrpSpPr>
          <p:cNvPr id="1062" name="Group 1052">
            <a:extLst>
              <a:ext uri="{FF2B5EF4-FFF2-40B4-BE49-F238E27FC236}">
                <a16:creationId xmlns:a16="http://schemas.microsoft.com/office/drawing/2014/main" id="{2F3F0640-0CD8-1569-645E-4AB80C015628}"/>
              </a:ext>
            </a:extLst>
          </p:cNvPr>
          <p:cNvGrpSpPr/>
          <p:nvPr/>
        </p:nvGrpSpPr>
        <p:grpSpPr>
          <a:xfrm>
            <a:off x="596664" y="2314405"/>
            <a:ext cx="225423" cy="260013"/>
            <a:chOff x="5581651" y="2895601"/>
            <a:chExt cx="300038" cy="346076"/>
          </a:xfrm>
        </p:grpSpPr>
        <p:sp>
          <p:nvSpPr>
            <p:cNvPr id="1063" name="Oval 187">
              <a:extLst>
                <a:ext uri="{FF2B5EF4-FFF2-40B4-BE49-F238E27FC236}">
                  <a16:creationId xmlns:a16="http://schemas.microsoft.com/office/drawing/2014/main" id="{0E612B9D-938E-40AF-4EA4-90E85B9594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9751" y="3014664"/>
              <a:ext cx="225425" cy="2270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4" name="Oval 188">
              <a:extLst>
                <a:ext uri="{FF2B5EF4-FFF2-40B4-BE49-F238E27FC236}">
                  <a16:creationId xmlns:a16="http://schemas.microsoft.com/office/drawing/2014/main" id="{539892E9-9CFA-1DE7-C183-5A497766EA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301" y="3098801"/>
              <a:ext cx="58738" cy="5873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5" name="Oval 189">
              <a:extLst>
                <a:ext uri="{FF2B5EF4-FFF2-40B4-BE49-F238E27FC236}">
                  <a16:creationId xmlns:a16="http://schemas.microsoft.com/office/drawing/2014/main" id="{DC72476A-A23A-0C94-6636-AD05AE6515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526" y="3121026"/>
              <a:ext cx="14288" cy="1428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6" name="Freeform 190">
              <a:extLst>
                <a:ext uri="{FF2B5EF4-FFF2-40B4-BE49-F238E27FC236}">
                  <a16:creationId xmlns:a16="http://schemas.microsoft.com/office/drawing/2014/main" id="{AEFAB797-B08B-9319-9FB6-266415CA3A0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2463" y="3063876"/>
              <a:ext cx="63500" cy="65088"/>
            </a:xfrm>
            <a:custGeom>
              <a:avLst/>
              <a:gdLst>
                <a:gd name="T0" fmla="*/ 0 w 17"/>
                <a:gd name="T1" fmla="*/ 0 h 17"/>
                <a:gd name="T2" fmla="*/ 17 w 17"/>
                <a:gd name="T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cubicBezTo>
                    <a:pt x="10" y="0"/>
                    <a:pt x="17" y="7"/>
                    <a:pt x="17" y="1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7" name="Freeform 191">
              <a:extLst>
                <a:ext uri="{FF2B5EF4-FFF2-40B4-BE49-F238E27FC236}">
                  <a16:creationId xmlns:a16="http://schemas.microsoft.com/office/drawing/2014/main" id="{96A43EE2-3B45-3D95-31FD-8503D2CF31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6" y="3128964"/>
              <a:ext cx="65088" cy="63500"/>
            </a:xfrm>
            <a:custGeom>
              <a:avLst/>
              <a:gdLst>
                <a:gd name="T0" fmla="*/ 17 w 17"/>
                <a:gd name="T1" fmla="*/ 17 h 17"/>
                <a:gd name="T2" fmla="*/ 0 w 17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17" y="17"/>
                  </a:moveTo>
                  <a:cubicBezTo>
                    <a:pt x="7" y="17"/>
                    <a:pt x="0" y="1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68" name="Freeform 192">
              <a:extLst>
                <a:ext uri="{FF2B5EF4-FFF2-40B4-BE49-F238E27FC236}">
                  <a16:creationId xmlns:a16="http://schemas.microsoft.com/office/drawing/2014/main" id="{CF5FE0B4-4BF9-E41B-0CDA-403512D76E9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651" y="2895601"/>
              <a:ext cx="300038" cy="179388"/>
            </a:xfrm>
            <a:custGeom>
              <a:avLst/>
              <a:gdLst>
                <a:gd name="T0" fmla="*/ 67 w 80"/>
                <a:gd name="T1" fmla="*/ 48 h 48"/>
                <a:gd name="T2" fmla="*/ 68 w 80"/>
                <a:gd name="T3" fmla="*/ 18 h 48"/>
                <a:gd name="T4" fmla="*/ 56 w 80"/>
                <a:gd name="T5" fmla="*/ 26 h 48"/>
                <a:gd name="T6" fmla="*/ 48 w 80"/>
                <a:gd name="T7" fmla="*/ 0 h 48"/>
                <a:gd name="T8" fmla="*/ 28 w 80"/>
                <a:gd name="T9" fmla="*/ 26 h 48"/>
                <a:gd name="T10" fmla="*/ 12 w 80"/>
                <a:gd name="T11" fmla="*/ 18 h 48"/>
                <a:gd name="T12" fmla="*/ 13 w 80"/>
                <a:gd name="T13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8">
                  <a:moveTo>
                    <a:pt x="67" y="48"/>
                  </a:moveTo>
                  <a:cubicBezTo>
                    <a:pt x="80" y="38"/>
                    <a:pt x="68" y="18"/>
                    <a:pt x="68" y="18"/>
                  </a:cubicBezTo>
                  <a:cubicBezTo>
                    <a:pt x="68" y="18"/>
                    <a:pt x="60" y="26"/>
                    <a:pt x="56" y="26"/>
                  </a:cubicBezTo>
                  <a:cubicBezTo>
                    <a:pt x="56" y="10"/>
                    <a:pt x="44" y="18"/>
                    <a:pt x="48" y="0"/>
                  </a:cubicBezTo>
                  <a:cubicBezTo>
                    <a:pt x="31" y="3"/>
                    <a:pt x="24" y="10"/>
                    <a:pt x="28" y="26"/>
                  </a:cubicBezTo>
                  <a:cubicBezTo>
                    <a:pt x="20" y="26"/>
                    <a:pt x="12" y="18"/>
                    <a:pt x="12" y="18"/>
                  </a:cubicBezTo>
                  <a:cubicBezTo>
                    <a:pt x="12" y="18"/>
                    <a:pt x="0" y="34"/>
                    <a:pt x="13" y="4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pic>
        <p:nvPicPr>
          <p:cNvPr id="1069" name="Graphic 26" descr="Customer review outline">
            <a:extLst>
              <a:ext uri="{FF2B5EF4-FFF2-40B4-BE49-F238E27FC236}">
                <a16:creationId xmlns:a16="http://schemas.microsoft.com/office/drawing/2014/main" id="{078A5E8A-85DF-B2D2-0B35-F0A2539388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0400" y="2809706"/>
            <a:ext cx="284321" cy="28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087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355AC3A1-175C-0DC3-DBAF-F626A9F3780A}"/>
              </a:ext>
            </a:extLst>
          </p:cNvPr>
          <p:cNvSpPr txBox="1"/>
          <p:nvPr/>
        </p:nvSpPr>
        <p:spPr>
          <a:xfrm>
            <a:off x="3474402" y="388280"/>
            <a:ext cx="32816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</a:t>
            </a:r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dataset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42CB68-7691-44D5-88F4-20E83F6DA0D7}"/>
              </a:ext>
            </a:extLst>
          </p:cNvPr>
          <p:cNvSpPr/>
          <p:nvPr/>
        </p:nvSpPr>
        <p:spPr>
          <a:xfrm>
            <a:off x="15628" y="0"/>
            <a:ext cx="306324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46B618-2CF9-7941-4EA2-0BAE302EE4DF}"/>
              </a:ext>
            </a:extLst>
          </p:cNvPr>
          <p:cNvSpPr txBox="1"/>
          <p:nvPr/>
        </p:nvSpPr>
        <p:spPr>
          <a:xfrm>
            <a:off x="364749" y="1838858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dataset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CCABAF-CABD-0DCA-146A-8DF8AA94EF98}"/>
              </a:ext>
            </a:extLst>
          </p:cNvPr>
          <p:cNvSpPr txBox="1"/>
          <p:nvPr/>
        </p:nvSpPr>
        <p:spPr>
          <a:xfrm>
            <a:off x="364749" y="1313922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About us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5360DE8-31EE-FAA3-E777-47004567BD15}"/>
              </a:ext>
            </a:extLst>
          </p:cNvPr>
          <p:cNvSpPr txBox="1"/>
          <p:nvPr/>
        </p:nvSpPr>
        <p:spPr>
          <a:xfrm>
            <a:off x="383220" y="2364941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spotify_tracks</a:t>
            </a: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ED7F392-BD7D-2FFD-EA64-3D637936049E}"/>
              </a:ext>
            </a:extLst>
          </p:cNvPr>
          <p:cNvCxnSpPr>
            <a:cxnSpLocks/>
          </p:cNvCxnSpPr>
          <p:nvPr/>
        </p:nvCxnSpPr>
        <p:spPr>
          <a:xfrm>
            <a:off x="391668" y="3814619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2D323B2B-1A46-4DE2-23B4-AE05B947C523}"/>
              </a:ext>
            </a:extLst>
          </p:cNvPr>
          <p:cNvSpPr/>
          <p:nvPr/>
        </p:nvSpPr>
        <p:spPr>
          <a:xfrm>
            <a:off x="3428683" y="1367642"/>
            <a:ext cx="8382635" cy="4756908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6429CB9-9544-2C8E-5FE0-1DF020713FDA}"/>
              </a:ext>
            </a:extLst>
          </p:cNvPr>
          <p:cNvSpPr txBox="1"/>
          <p:nvPr/>
        </p:nvSpPr>
        <p:spPr>
          <a:xfrm>
            <a:off x="3678542" y="1492875"/>
            <a:ext cx="3960000" cy="366917"/>
          </a:xfrm>
          <a:prstGeom prst="rect">
            <a:avLst/>
          </a:prstGeom>
          <a:noFill/>
        </p:spPr>
        <p:txBody>
          <a:bodyPr wrap="none" lIns="0" rIns="0" rtlCol="0" anchor="ctr">
            <a:noAutofit/>
          </a:bodyPr>
          <a:lstStyle/>
          <a:p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4CCABAB-F10A-642D-34EC-706C8A69764F}"/>
              </a:ext>
            </a:extLst>
          </p:cNvPr>
          <p:cNvSpPr txBox="1"/>
          <p:nvPr/>
        </p:nvSpPr>
        <p:spPr>
          <a:xfrm>
            <a:off x="3678541" y="1569060"/>
            <a:ext cx="7929163" cy="4431689"/>
          </a:xfrm>
          <a:prstGeom prst="rect">
            <a:avLst/>
          </a:prstGeom>
          <a:noFill/>
        </p:spPr>
        <p:txBody>
          <a:bodyPr wrap="square" lIns="0" rIns="0" rtlCol="0" anchor="t" anchorCtr="0">
            <a:no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three CSV files: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spotify_albums</a:t>
            </a:r>
            <a:endParaRPr lang="en-US" sz="28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75511 </a:t>
            </a:r>
            <a:r>
              <a:rPr lang="de-AT" sz="24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rows</a:t>
            </a:r>
            <a:endParaRPr lang="de-AT" sz="2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spotify_artists</a:t>
            </a:r>
            <a:endParaRPr lang="en-US" sz="28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56129 </a:t>
            </a:r>
            <a:r>
              <a:rPr lang="de-AT" sz="24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rows</a:t>
            </a:r>
            <a:endParaRPr lang="de-AT" sz="2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spotify_tracks</a:t>
            </a:r>
            <a:r>
              <a:rPr lang="en-US" sz="2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AT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101939</a:t>
            </a: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rows</a:t>
            </a:r>
          </a:p>
        </p:txBody>
      </p: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A8B32FA7-9DD5-84FD-B013-2AC801BA3D78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74F3A740-AD9E-F587-C3FF-956880489C46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037" name="Freeform 90">
              <a:extLst>
                <a:ext uri="{FF2B5EF4-FFF2-40B4-BE49-F238E27FC236}">
                  <a16:creationId xmlns:a16="http://schemas.microsoft.com/office/drawing/2014/main" id="{78C37A5C-C91B-9044-27D6-8F391B845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8" name="Line 91">
              <a:extLst>
                <a:ext uri="{FF2B5EF4-FFF2-40B4-BE49-F238E27FC236}">
                  <a16:creationId xmlns:a16="http://schemas.microsoft.com/office/drawing/2014/main" id="{D85A1BE9-60DB-F019-DD69-44D7B43901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9" name="Line 92">
              <a:extLst>
                <a:ext uri="{FF2B5EF4-FFF2-40B4-BE49-F238E27FC236}">
                  <a16:creationId xmlns:a16="http://schemas.microsoft.com/office/drawing/2014/main" id="{E958D838-16E4-F50B-23BF-CD6D45A757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0" name="Oval 93">
              <a:extLst>
                <a:ext uri="{FF2B5EF4-FFF2-40B4-BE49-F238E27FC236}">
                  <a16:creationId xmlns:a16="http://schemas.microsoft.com/office/drawing/2014/main" id="{6959AF5A-8014-EB78-8EEA-A82DD80D0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1" name="Line 94">
              <a:extLst>
                <a:ext uri="{FF2B5EF4-FFF2-40B4-BE49-F238E27FC236}">
                  <a16:creationId xmlns:a16="http://schemas.microsoft.com/office/drawing/2014/main" id="{A5EAEB2C-1728-5B92-187E-D54C3F2551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2" name="Freeform 95">
              <a:extLst>
                <a:ext uri="{FF2B5EF4-FFF2-40B4-BE49-F238E27FC236}">
                  <a16:creationId xmlns:a16="http://schemas.microsoft.com/office/drawing/2014/main" id="{7E997864-CC9D-D8DD-EE44-D04B09CB7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C89FD349-03DF-7969-4E20-94C89D32B59F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5CA130BB-4BBB-5DA4-96B0-88C5D390A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3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BDBC168-5E83-5A26-1807-D17A43DDA94D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4" name="Rectangle 80">
              <a:extLst>
                <a:ext uri="{FF2B5EF4-FFF2-40B4-BE49-F238E27FC236}">
                  <a16:creationId xmlns:a16="http://schemas.microsoft.com/office/drawing/2014/main" id="{3F517093-719C-FCD0-64BC-E827197D9E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Rectangle 81">
              <a:extLst>
                <a:ext uri="{FF2B5EF4-FFF2-40B4-BE49-F238E27FC236}">
                  <a16:creationId xmlns:a16="http://schemas.microsoft.com/office/drawing/2014/main" id="{F23C2109-496B-3C7B-5FE8-EDC05FBE88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Rectangle 82">
              <a:extLst>
                <a:ext uri="{FF2B5EF4-FFF2-40B4-BE49-F238E27FC236}">
                  <a16:creationId xmlns:a16="http://schemas.microsoft.com/office/drawing/2014/main" id="{700C700D-F062-129E-AA5C-1B58359034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Rectangle 83">
              <a:extLst>
                <a:ext uri="{FF2B5EF4-FFF2-40B4-BE49-F238E27FC236}">
                  <a16:creationId xmlns:a16="http://schemas.microsoft.com/office/drawing/2014/main" id="{138246D0-38CB-78DF-4534-BDF97510D6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Rectangle 84">
              <a:extLst>
                <a:ext uri="{FF2B5EF4-FFF2-40B4-BE49-F238E27FC236}">
                  <a16:creationId xmlns:a16="http://schemas.microsoft.com/office/drawing/2014/main" id="{B85A494E-E948-3963-AB4A-3D367E28AE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Rectangle 85">
              <a:extLst>
                <a:ext uri="{FF2B5EF4-FFF2-40B4-BE49-F238E27FC236}">
                  <a16:creationId xmlns:a16="http://schemas.microsoft.com/office/drawing/2014/main" id="{C5E7F8FF-6801-F903-4275-FB0B3ADE89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AA5F4C1-6854-6EFD-0287-47B9D96286A2}"/>
              </a:ext>
            </a:extLst>
          </p:cNvPr>
          <p:cNvGrpSpPr>
            <a:grpSpLocks noChangeAspect="1"/>
          </p:cNvGrpSpPr>
          <p:nvPr/>
        </p:nvGrpSpPr>
        <p:grpSpPr>
          <a:xfrm>
            <a:off x="607670" y="2440399"/>
            <a:ext cx="226899" cy="216000"/>
            <a:chOff x="5483226" y="731838"/>
            <a:chExt cx="363538" cy="346076"/>
          </a:xfrm>
        </p:grpSpPr>
        <p:sp>
          <p:nvSpPr>
            <p:cNvPr id="11" name="Freeform 244">
              <a:extLst>
                <a:ext uri="{FF2B5EF4-FFF2-40B4-BE49-F238E27FC236}">
                  <a16:creationId xmlns:a16="http://schemas.microsoft.com/office/drawing/2014/main" id="{62450758-B742-BA79-23E4-0B203CD998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3101" y="739776"/>
              <a:ext cx="93663" cy="195263"/>
            </a:xfrm>
            <a:custGeom>
              <a:avLst/>
              <a:gdLst>
                <a:gd name="T0" fmla="*/ 12 w 25"/>
                <a:gd name="T1" fmla="*/ 52 h 52"/>
                <a:gd name="T2" fmla="*/ 15 w 25"/>
                <a:gd name="T3" fmla="*/ 46 h 52"/>
                <a:gd name="T4" fmla="*/ 6 w 25"/>
                <a:gd name="T5" fmla="*/ 10 h 52"/>
                <a:gd name="T6" fmla="*/ 0 w 25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52">
                  <a:moveTo>
                    <a:pt x="12" y="52"/>
                  </a:moveTo>
                  <a:cubicBezTo>
                    <a:pt x="15" y="46"/>
                    <a:pt x="15" y="46"/>
                    <a:pt x="15" y="46"/>
                  </a:cubicBezTo>
                  <a:cubicBezTo>
                    <a:pt x="16" y="41"/>
                    <a:pt x="25" y="23"/>
                    <a:pt x="6" y="10"/>
                  </a:cubicBezTo>
                  <a:cubicBezTo>
                    <a:pt x="0" y="6"/>
                    <a:pt x="0" y="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Freeform 245">
              <a:extLst>
                <a:ext uri="{FF2B5EF4-FFF2-40B4-BE49-F238E27FC236}">
                  <a16:creationId xmlns:a16="http://schemas.microsoft.com/office/drawing/2014/main" id="{58631A26-131D-7C70-EDF6-EA521F258D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2614" y="987426"/>
              <a:ext cx="90488" cy="90488"/>
            </a:xfrm>
            <a:custGeom>
              <a:avLst/>
              <a:gdLst>
                <a:gd name="T0" fmla="*/ 24 w 24"/>
                <a:gd name="T1" fmla="*/ 12 h 24"/>
                <a:gd name="T2" fmla="*/ 12 w 24"/>
                <a:gd name="T3" fmla="*/ 24 h 24"/>
                <a:gd name="T4" fmla="*/ 0 w 24"/>
                <a:gd name="T5" fmla="*/ 12 h 24"/>
                <a:gd name="T6" fmla="*/ 12 w 24"/>
                <a:gd name="T7" fmla="*/ 0 h 24"/>
                <a:gd name="T8" fmla="*/ 24 w 24"/>
                <a:gd name="T9" fmla="*/ 0 h 24"/>
                <a:gd name="T10" fmla="*/ 24 w 24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24" y="12"/>
                  </a:moveTo>
                  <a:cubicBezTo>
                    <a:pt x="24" y="18"/>
                    <a:pt x="19" y="24"/>
                    <a:pt x="12" y="24"/>
                  </a:cubicBez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4" y="0"/>
                    <a:pt x="22" y="0"/>
                    <a:pt x="24" y="0"/>
                  </a:cubicBezTo>
                  <a:cubicBezTo>
                    <a:pt x="24" y="4"/>
                    <a:pt x="24" y="8"/>
                    <a:pt x="24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Line 246">
              <a:extLst>
                <a:ext uri="{FF2B5EF4-FFF2-40B4-BE49-F238E27FC236}">
                  <a16:creationId xmlns:a16="http://schemas.microsoft.com/office/drawing/2014/main" id="{3DEBFC8B-3FDC-7530-CF50-DF9C31A61BA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53101" y="731838"/>
              <a:ext cx="0" cy="269875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Line 247">
              <a:extLst>
                <a:ext uri="{FF2B5EF4-FFF2-40B4-BE49-F238E27FC236}">
                  <a16:creationId xmlns:a16="http://schemas.microsoft.com/office/drawing/2014/main" id="{5FE694CB-AE53-513D-ADC8-90EC7E53D64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7778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Line 248">
              <a:extLst>
                <a:ext uri="{FF2B5EF4-FFF2-40B4-BE49-F238E27FC236}">
                  <a16:creationId xmlns:a16="http://schemas.microsoft.com/office/drawing/2014/main" id="{D95AD3C5-0A1E-88BF-6E1D-A3C6F6F795C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2232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Line 249">
              <a:extLst>
                <a:ext uri="{FF2B5EF4-FFF2-40B4-BE49-F238E27FC236}">
                  <a16:creationId xmlns:a16="http://schemas.microsoft.com/office/drawing/2014/main" id="{812C467B-D6E3-3FA7-7631-DB7A27C6B64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667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Line 250">
              <a:extLst>
                <a:ext uri="{FF2B5EF4-FFF2-40B4-BE49-F238E27FC236}">
                  <a16:creationId xmlns:a16="http://schemas.microsoft.com/office/drawing/2014/main" id="{85BAEBBD-033D-3567-7BB4-5F71F73650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12813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Line 251">
              <a:extLst>
                <a:ext uri="{FF2B5EF4-FFF2-40B4-BE49-F238E27FC236}">
                  <a16:creationId xmlns:a16="http://schemas.microsoft.com/office/drawing/2014/main" id="{8D82D04A-54B5-64CB-386F-887695F0B4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57263"/>
              <a:ext cx="14922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Line 252">
              <a:extLst>
                <a:ext uri="{FF2B5EF4-FFF2-40B4-BE49-F238E27FC236}">
                  <a16:creationId xmlns:a16="http://schemas.microsoft.com/office/drawing/2014/main" id="{5555F6CC-E2A4-D4C1-9D99-C1352955161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1001713"/>
              <a:ext cx="10477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B49F864-FA2A-B398-5A4B-65617545E187}"/>
              </a:ext>
            </a:extLst>
          </p:cNvPr>
          <p:cNvSpPr txBox="1"/>
          <p:nvPr/>
        </p:nvSpPr>
        <p:spPr>
          <a:xfrm>
            <a:off x="383220" y="2811372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spotify_artists</a:t>
            </a: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C000B6E-D9A7-1992-7074-0A9F4E5E0690}"/>
              </a:ext>
            </a:extLst>
          </p:cNvPr>
          <p:cNvCxnSpPr>
            <a:cxnSpLocks/>
          </p:cNvCxnSpPr>
          <p:nvPr/>
        </p:nvCxnSpPr>
        <p:spPr>
          <a:xfrm>
            <a:off x="391668" y="2285835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Shape&#10;&#10;Description automatically generated with low confidence">
            <a:extLst>
              <a:ext uri="{FF2B5EF4-FFF2-40B4-BE49-F238E27FC236}">
                <a16:creationId xmlns:a16="http://schemas.microsoft.com/office/drawing/2014/main" id="{F9CB26A2-81BA-13AE-6037-6D6265AD14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09" y="2865421"/>
            <a:ext cx="258819" cy="258819"/>
          </a:xfrm>
          <a:prstGeom prst="rect">
            <a:avLst/>
          </a:prstGeom>
        </p:spPr>
      </p:pic>
      <p:sp>
        <p:nvSpPr>
          <p:cNvPr id="1032" name="TextBox 1031">
            <a:extLst>
              <a:ext uri="{FF2B5EF4-FFF2-40B4-BE49-F238E27FC236}">
                <a16:creationId xmlns:a16="http://schemas.microsoft.com/office/drawing/2014/main" id="{3AD0C471-6548-0BFD-CA07-294965E4E7C2}"/>
              </a:ext>
            </a:extLst>
          </p:cNvPr>
          <p:cNvSpPr txBox="1"/>
          <p:nvPr/>
        </p:nvSpPr>
        <p:spPr>
          <a:xfrm>
            <a:off x="383220" y="3310392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spotify_albums</a:t>
            </a: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74FF25D1-9C7F-1C6F-B359-8B986150EDAA}"/>
              </a:ext>
            </a:extLst>
          </p:cNvPr>
          <p:cNvSpPr txBox="1"/>
          <p:nvPr/>
        </p:nvSpPr>
        <p:spPr>
          <a:xfrm>
            <a:off x="383220" y="3927876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research questions</a:t>
            </a:r>
          </a:p>
        </p:txBody>
      </p:sp>
      <p:grpSp>
        <p:nvGrpSpPr>
          <p:cNvPr id="1047" name="Group 1046">
            <a:extLst>
              <a:ext uri="{FF2B5EF4-FFF2-40B4-BE49-F238E27FC236}">
                <a16:creationId xmlns:a16="http://schemas.microsoft.com/office/drawing/2014/main" id="{8C468BC8-8E50-7814-3BAF-BBDF0078CB61}"/>
              </a:ext>
            </a:extLst>
          </p:cNvPr>
          <p:cNvGrpSpPr/>
          <p:nvPr/>
        </p:nvGrpSpPr>
        <p:grpSpPr>
          <a:xfrm>
            <a:off x="604792" y="3377523"/>
            <a:ext cx="232655" cy="232655"/>
            <a:chOff x="6203951" y="2895601"/>
            <a:chExt cx="346075" cy="346075"/>
          </a:xfrm>
        </p:grpSpPr>
        <p:sp>
          <p:nvSpPr>
            <p:cNvPr id="1048" name="Freeform 197">
              <a:extLst>
                <a:ext uri="{FF2B5EF4-FFF2-40B4-BE49-F238E27FC236}">
                  <a16:creationId xmlns:a16="http://schemas.microsoft.com/office/drawing/2014/main" id="{AED95390-B28C-785A-C767-5242A176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4276" y="3076576"/>
              <a:ext cx="60325" cy="58738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9" name="Freeform 198">
              <a:extLst>
                <a:ext uri="{FF2B5EF4-FFF2-40B4-BE49-F238E27FC236}">
                  <a16:creationId xmlns:a16="http://schemas.microsoft.com/office/drawing/2014/main" id="{8AB72C4B-5001-D281-3BAF-9430429683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1" y="2940051"/>
              <a:ext cx="90488" cy="150813"/>
            </a:xfrm>
            <a:custGeom>
              <a:avLst/>
              <a:gdLst>
                <a:gd name="T0" fmla="*/ 0 w 57"/>
                <a:gd name="T1" fmla="*/ 95 h 95"/>
                <a:gd name="T2" fmla="*/ 0 w 57"/>
                <a:gd name="T3" fmla="*/ 38 h 95"/>
                <a:gd name="T4" fmla="*/ 57 w 57"/>
                <a:gd name="T5" fmla="*/ 0 h 95"/>
                <a:gd name="T6" fmla="*/ 57 w 57"/>
                <a:gd name="T7" fmla="*/ 7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5">
                  <a:moveTo>
                    <a:pt x="0" y="95"/>
                  </a:moveTo>
                  <a:lnTo>
                    <a:pt x="0" y="38"/>
                  </a:lnTo>
                  <a:lnTo>
                    <a:pt x="57" y="0"/>
                  </a:lnTo>
                  <a:lnTo>
                    <a:pt x="57" y="71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0" name="Rectangle 199">
              <a:extLst>
                <a:ext uri="{FF2B5EF4-FFF2-40B4-BE49-F238E27FC236}">
                  <a16:creationId xmlns:a16="http://schemas.microsoft.com/office/drawing/2014/main" id="{43021DA6-4BCF-D690-0476-9F7551FF06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3951" y="2895601"/>
              <a:ext cx="300038" cy="300038"/>
            </a:xfrm>
            <a:prstGeom prst="rect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1" name="Freeform 200">
              <a:extLst>
                <a:ext uri="{FF2B5EF4-FFF2-40B4-BE49-F238E27FC236}">
                  <a16:creationId xmlns:a16="http://schemas.microsoft.com/office/drawing/2014/main" id="{3838B541-D4E0-568F-2509-3E9629691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8401" y="2940051"/>
              <a:ext cx="301625" cy="301625"/>
            </a:xfrm>
            <a:custGeom>
              <a:avLst/>
              <a:gdLst>
                <a:gd name="T0" fmla="*/ 180 w 190"/>
                <a:gd name="T1" fmla="*/ 0 h 190"/>
                <a:gd name="T2" fmla="*/ 190 w 190"/>
                <a:gd name="T3" fmla="*/ 0 h 190"/>
                <a:gd name="T4" fmla="*/ 190 w 190"/>
                <a:gd name="T5" fmla="*/ 190 h 190"/>
                <a:gd name="T6" fmla="*/ 0 w 190"/>
                <a:gd name="T7" fmla="*/ 190 h 190"/>
                <a:gd name="T8" fmla="*/ 0 w 190"/>
                <a:gd name="T9" fmla="*/ 18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80" y="0"/>
                  </a:moveTo>
                  <a:lnTo>
                    <a:pt x="190" y="0"/>
                  </a:lnTo>
                  <a:lnTo>
                    <a:pt x="190" y="190"/>
                  </a:lnTo>
                  <a:lnTo>
                    <a:pt x="0" y="190"/>
                  </a:lnTo>
                  <a:lnTo>
                    <a:pt x="0" y="18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2" name="Freeform 201">
              <a:extLst>
                <a:ext uri="{FF2B5EF4-FFF2-40B4-BE49-F238E27FC236}">
                  <a16:creationId xmlns:a16="http://schemas.microsoft.com/office/drawing/2014/main" id="{3EA1A5AD-FA24-36B5-7F79-EFF6733BAB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4764" y="3046413"/>
              <a:ext cx="60325" cy="60325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53" name="Group 1052">
            <a:extLst>
              <a:ext uri="{FF2B5EF4-FFF2-40B4-BE49-F238E27FC236}">
                <a16:creationId xmlns:a16="http://schemas.microsoft.com/office/drawing/2014/main" id="{68418050-7D1D-3CEF-10BB-7D6E6CCEBE0F}"/>
              </a:ext>
            </a:extLst>
          </p:cNvPr>
          <p:cNvGrpSpPr/>
          <p:nvPr/>
        </p:nvGrpSpPr>
        <p:grpSpPr>
          <a:xfrm>
            <a:off x="605112" y="3955943"/>
            <a:ext cx="225423" cy="260013"/>
            <a:chOff x="5581651" y="2895601"/>
            <a:chExt cx="300038" cy="346076"/>
          </a:xfrm>
        </p:grpSpPr>
        <p:sp>
          <p:nvSpPr>
            <p:cNvPr id="1054" name="Oval 187">
              <a:extLst>
                <a:ext uri="{FF2B5EF4-FFF2-40B4-BE49-F238E27FC236}">
                  <a16:creationId xmlns:a16="http://schemas.microsoft.com/office/drawing/2014/main" id="{7D48A757-82DF-88FB-211F-6BC979033E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9751" y="3014664"/>
              <a:ext cx="225425" cy="2270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5" name="Oval 188">
              <a:extLst>
                <a:ext uri="{FF2B5EF4-FFF2-40B4-BE49-F238E27FC236}">
                  <a16:creationId xmlns:a16="http://schemas.microsoft.com/office/drawing/2014/main" id="{23B0E393-8B1A-CED4-43DD-8272BDAFD7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301" y="3098801"/>
              <a:ext cx="58738" cy="5873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6" name="Oval 189">
              <a:extLst>
                <a:ext uri="{FF2B5EF4-FFF2-40B4-BE49-F238E27FC236}">
                  <a16:creationId xmlns:a16="http://schemas.microsoft.com/office/drawing/2014/main" id="{5701FB16-F8EE-6283-4CD0-01363F2647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526" y="3121026"/>
              <a:ext cx="14288" cy="1428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7" name="Freeform 190">
              <a:extLst>
                <a:ext uri="{FF2B5EF4-FFF2-40B4-BE49-F238E27FC236}">
                  <a16:creationId xmlns:a16="http://schemas.microsoft.com/office/drawing/2014/main" id="{AC453D95-C011-C689-99ED-5E6CE9385C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2463" y="3063876"/>
              <a:ext cx="63500" cy="65088"/>
            </a:xfrm>
            <a:custGeom>
              <a:avLst/>
              <a:gdLst>
                <a:gd name="T0" fmla="*/ 0 w 17"/>
                <a:gd name="T1" fmla="*/ 0 h 17"/>
                <a:gd name="T2" fmla="*/ 17 w 17"/>
                <a:gd name="T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cubicBezTo>
                    <a:pt x="10" y="0"/>
                    <a:pt x="17" y="7"/>
                    <a:pt x="17" y="1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8" name="Freeform 191">
              <a:extLst>
                <a:ext uri="{FF2B5EF4-FFF2-40B4-BE49-F238E27FC236}">
                  <a16:creationId xmlns:a16="http://schemas.microsoft.com/office/drawing/2014/main" id="{21D04144-1BB1-AC42-5DA6-D1EC0A27EC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6" y="3128964"/>
              <a:ext cx="65088" cy="63500"/>
            </a:xfrm>
            <a:custGeom>
              <a:avLst/>
              <a:gdLst>
                <a:gd name="T0" fmla="*/ 17 w 17"/>
                <a:gd name="T1" fmla="*/ 17 h 17"/>
                <a:gd name="T2" fmla="*/ 0 w 17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17" y="17"/>
                  </a:moveTo>
                  <a:cubicBezTo>
                    <a:pt x="7" y="17"/>
                    <a:pt x="0" y="1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9" name="Freeform 192">
              <a:extLst>
                <a:ext uri="{FF2B5EF4-FFF2-40B4-BE49-F238E27FC236}">
                  <a16:creationId xmlns:a16="http://schemas.microsoft.com/office/drawing/2014/main" id="{134AF8E5-D5F6-94EC-F5A4-2003F410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651" y="2895601"/>
              <a:ext cx="300038" cy="179388"/>
            </a:xfrm>
            <a:custGeom>
              <a:avLst/>
              <a:gdLst>
                <a:gd name="T0" fmla="*/ 67 w 80"/>
                <a:gd name="T1" fmla="*/ 48 h 48"/>
                <a:gd name="T2" fmla="*/ 68 w 80"/>
                <a:gd name="T3" fmla="*/ 18 h 48"/>
                <a:gd name="T4" fmla="*/ 56 w 80"/>
                <a:gd name="T5" fmla="*/ 26 h 48"/>
                <a:gd name="T6" fmla="*/ 48 w 80"/>
                <a:gd name="T7" fmla="*/ 0 h 48"/>
                <a:gd name="T8" fmla="*/ 28 w 80"/>
                <a:gd name="T9" fmla="*/ 26 h 48"/>
                <a:gd name="T10" fmla="*/ 12 w 80"/>
                <a:gd name="T11" fmla="*/ 18 h 48"/>
                <a:gd name="T12" fmla="*/ 13 w 80"/>
                <a:gd name="T13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8">
                  <a:moveTo>
                    <a:pt x="67" y="48"/>
                  </a:moveTo>
                  <a:cubicBezTo>
                    <a:pt x="80" y="38"/>
                    <a:pt x="68" y="18"/>
                    <a:pt x="68" y="18"/>
                  </a:cubicBezTo>
                  <a:cubicBezTo>
                    <a:pt x="68" y="18"/>
                    <a:pt x="60" y="26"/>
                    <a:pt x="56" y="26"/>
                  </a:cubicBezTo>
                  <a:cubicBezTo>
                    <a:pt x="56" y="10"/>
                    <a:pt x="44" y="18"/>
                    <a:pt x="48" y="0"/>
                  </a:cubicBezTo>
                  <a:cubicBezTo>
                    <a:pt x="31" y="3"/>
                    <a:pt x="24" y="10"/>
                    <a:pt x="28" y="26"/>
                  </a:cubicBezTo>
                  <a:cubicBezTo>
                    <a:pt x="20" y="26"/>
                    <a:pt x="12" y="18"/>
                    <a:pt x="12" y="18"/>
                  </a:cubicBezTo>
                  <a:cubicBezTo>
                    <a:pt x="12" y="18"/>
                    <a:pt x="0" y="34"/>
                    <a:pt x="13" y="4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6" name="TextBox 28">
            <a:extLst>
              <a:ext uri="{FF2B5EF4-FFF2-40B4-BE49-F238E27FC236}">
                <a16:creationId xmlns:a16="http://schemas.microsoft.com/office/drawing/2014/main" id="{BFE641C2-ED06-99AD-6B00-D4CB03ADB443}"/>
              </a:ext>
            </a:extLst>
          </p:cNvPr>
          <p:cNvSpPr txBox="1"/>
          <p:nvPr/>
        </p:nvSpPr>
        <p:spPr>
          <a:xfrm>
            <a:off x="364749" y="4384247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Insights into dataset</a:t>
            </a:r>
          </a:p>
        </p:txBody>
      </p:sp>
      <p:pic>
        <p:nvPicPr>
          <p:cNvPr id="50" name="Graphic 26" descr="Customer review outline">
            <a:extLst>
              <a:ext uri="{FF2B5EF4-FFF2-40B4-BE49-F238E27FC236}">
                <a16:creationId xmlns:a16="http://schemas.microsoft.com/office/drawing/2014/main" id="{5CF07DC6-152B-783F-EAD9-A77E9AAAA3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5823" y="4425545"/>
            <a:ext cx="284321" cy="28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395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355AC3A1-175C-0DC3-DBAF-F626A9F3780A}"/>
              </a:ext>
            </a:extLst>
          </p:cNvPr>
          <p:cNvSpPr txBox="1"/>
          <p:nvPr/>
        </p:nvSpPr>
        <p:spPr>
          <a:xfrm>
            <a:off x="3474402" y="388280"/>
            <a:ext cx="78412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Research</a:t>
            </a:r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questions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42CB68-7691-44D5-88F4-20E83F6DA0D7}"/>
              </a:ext>
            </a:extLst>
          </p:cNvPr>
          <p:cNvSpPr/>
          <p:nvPr/>
        </p:nvSpPr>
        <p:spPr>
          <a:xfrm>
            <a:off x="63342" y="0"/>
            <a:ext cx="306324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46B618-2CF9-7941-4EA2-0BAE302EE4DF}"/>
              </a:ext>
            </a:extLst>
          </p:cNvPr>
          <p:cNvSpPr txBox="1"/>
          <p:nvPr/>
        </p:nvSpPr>
        <p:spPr>
          <a:xfrm>
            <a:off x="383220" y="2260649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research questions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CCABAF-CABD-0DCA-146A-8DF8AA94EF98}"/>
              </a:ext>
            </a:extLst>
          </p:cNvPr>
          <p:cNvSpPr txBox="1"/>
          <p:nvPr/>
        </p:nvSpPr>
        <p:spPr>
          <a:xfrm>
            <a:off x="383220" y="184396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Dataset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5E560A-5878-F6A4-D133-56FE5AC42BB5}"/>
              </a:ext>
            </a:extLst>
          </p:cNvPr>
          <p:cNvSpPr txBox="1"/>
          <p:nvPr/>
        </p:nvSpPr>
        <p:spPr>
          <a:xfrm>
            <a:off x="369326" y="2768408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Insights into dataset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2D323B2B-1A46-4DE2-23B4-AE05B947C523}"/>
              </a:ext>
            </a:extLst>
          </p:cNvPr>
          <p:cNvSpPr/>
          <p:nvPr/>
        </p:nvSpPr>
        <p:spPr>
          <a:xfrm>
            <a:off x="3428683" y="1367642"/>
            <a:ext cx="8382635" cy="4756908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6429CB9-9544-2C8E-5FE0-1DF020713FDA}"/>
              </a:ext>
            </a:extLst>
          </p:cNvPr>
          <p:cNvSpPr txBox="1"/>
          <p:nvPr/>
        </p:nvSpPr>
        <p:spPr>
          <a:xfrm>
            <a:off x="3678542" y="1492875"/>
            <a:ext cx="3960000" cy="366917"/>
          </a:xfrm>
          <a:prstGeom prst="rect">
            <a:avLst/>
          </a:prstGeom>
          <a:noFill/>
        </p:spPr>
        <p:txBody>
          <a:bodyPr wrap="none" lIns="0" rIns="0" rtlCol="0" anchor="ctr">
            <a:noAutofit/>
          </a:bodyPr>
          <a:lstStyle/>
          <a:p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4CCABAB-F10A-642D-34EC-706C8A69764F}"/>
              </a:ext>
            </a:extLst>
          </p:cNvPr>
          <p:cNvSpPr txBox="1"/>
          <p:nvPr/>
        </p:nvSpPr>
        <p:spPr>
          <a:xfrm>
            <a:off x="3678541" y="1569060"/>
            <a:ext cx="7929163" cy="4431689"/>
          </a:xfrm>
          <a:prstGeom prst="rect">
            <a:avLst/>
          </a:prstGeom>
          <a:noFill/>
        </p:spPr>
        <p:txBody>
          <a:bodyPr wrap="square" lIns="0" rIns="0" rtlCol="0" anchor="t" anchorCtr="0">
            <a:no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How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can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we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effectively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group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and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categorize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music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genres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from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the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Spotify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dataset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into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a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smaller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number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of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genre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clusters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, and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what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insights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can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we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gain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from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these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genre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groupings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in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terms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of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popularity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,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artist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diversity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, and track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characteristics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?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Can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trends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or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sentiments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in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song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lyrics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using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NLP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techniques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be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identified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, and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how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do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these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trends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correlate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with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song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popularity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?</a:t>
            </a:r>
            <a:endParaRPr lang="de-AT" sz="2800" b="0" i="0" u="none" strike="noStrike" dirty="0">
              <a:solidFill>
                <a:schemeClr val="bg1"/>
              </a:solidFill>
              <a:effectLst/>
              <a:latin typeface="Söhne"/>
            </a:endParaRPr>
          </a:p>
        </p:txBody>
      </p: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A8B32FA7-9DD5-84FD-B013-2AC801BA3D78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74F3A740-AD9E-F587-C3FF-956880489C46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037" name="Freeform 90">
              <a:extLst>
                <a:ext uri="{FF2B5EF4-FFF2-40B4-BE49-F238E27FC236}">
                  <a16:creationId xmlns:a16="http://schemas.microsoft.com/office/drawing/2014/main" id="{78C37A5C-C91B-9044-27D6-8F391B845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8" name="Line 91">
              <a:extLst>
                <a:ext uri="{FF2B5EF4-FFF2-40B4-BE49-F238E27FC236}">
                  <a16:creationId xmlns:a16="http://schemas.microsoft.com/office/drawing/2014/main" id="{D85A1BE9-60DB-F019-DD69-44D7B43901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9" name="Line 92">
              <a:extLst>
                <a:ext uri="{FF2B5EF4-FFF2-40B4-BE49-F238E27FC236}">
                  <a16:creationId xmlns:a16="http://schemas.microsoft.com/office/drawing/2014/main" id="{E958D838-16E4-F50B-23BF-CD6D45A757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0" name="Oval 93">
              <a:extLst>
                <a:ext uri="{FF2B5EF4-FFF2-40B4-BE49-F238E27FC236}">
                  <a16:creationId xmlns:a16="http://schemas.microsoft.com/office/drawing/2014/main" id="{6959AF5A-8014-EB78-8EEA-A82DD80D0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1" name="Line 94">
              <a:extLst>
                <a:ext uri="{FF2B5EF4-FFF2-40B4-BE49-F238E27FC236}">
                  <a16:creationId xmlns:a16="http://schemas.microsoft.com/office/drawing/2014/main" id="{A5EAEB2C-1728-5B92-187E-D54C3F2551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2" name="Freeform 95">
              <a:extLst>
                <a:ext uri="{FF2B5EF4-FFF2-40B4-BE49-F238E27FC236}">
                  <a16:creationId xmlns:a16="http://schemas.microsoft.com/office/drawing/2014/main" id="{7E997864-CC9D-D8DD-EE44-D04B09CB7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C89FD349-03DF-7969-4E20-94C89D32B59F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5CA130BB-4BBB-5DA4-96B0-88C5D390A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4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BDBC168-5E83-5A26-1807-D17A43DDA94D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4" name="Rectangle 80">
              <a:extLst>
                <a:ext uri="{FF2B5EF4-FFF2-40B4-BE49-F238E27FC236}">
                  <a16:creationId xmlns:a16="http://schemas.microsoft.com/office/drawing/2014/main" id="{3F517093-719C-FCD0-64BC-E827197D9E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Rectangle 81">
              <a:extLst>
                <a:ext uri="{FF2B5EF4-FFF2-40B4-BE49-F238E27FC236}">
                  <a16:creationId xmlns:a16="http://schemas.microsoft.com/office/drawing/2014/main" id="{F23C2109-496B-3C7B-5FE8-EDC05FBE88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Rectangle 82">
              <a:extLst>
                <a:ext uri="{FF2B5EF4-FFF2-40B4-BE49-F238E27FC236}">
                  <a16:creationId xmlns:a16="http://schemas.microsoft.com/office/drawing/2014/main" id="{700C700D-F062-129E-AA5C-1B58359034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Rectangle 83">
              <a:extLst>
                <a:ext uri="{FF2B5EF4-FFF2-40B4-BE49-F238E27FC236}">
                  <a16:creationId xmlns:a16="http://schemas.microsoft.com/office/drawing/2014/main" id="{138246D0-38CB-78DF-4534-BDF97510D6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Rectangle 84">
              <a:extLst>
                <a:ext uri="{FF2B5EF4-FFF2-40B4-BE49-F238E27FC236}">
                  <a16:creationId xmlns:a16="http://schemas.microsoft.com/office/drawing/2014/main" id="{B85A494E-E948-3963-AB4A-3D367E28AE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Rectangle 85">
              <a:extLst>
                <a:ext uri="{FF2B5EF4-FFF2-40B4-BE49-F238E27FC236}">
                  <a16:creationId xmlns:a16="http://schemas.microsoft.com/office/drawing/2014/main" id="{C5E7F8FF-6801-F903-4275-FB0B3ADE89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043" name="TextBox 1042">
            <a:extLst>
              <a:ext uri="{FF2B5EF4-FFF2-40B4-BE49-F238E27FC236}">
                <a16:creationId xmlns:a16="http://schemas.microsoft.com/office/drawing/2014/main" id="{74FF25D1-9C7F-1C6F-B359-8B986150EDAA}"/>
              </a:ext>
            </a:extLst>
          </p:cNvPr>
          <p:cNvSpPr txBox="1"/>
          <p:nvPr/>
        </p:nvSpPr>
        <p:spPr>
          <a:xfrm>
            <a:off x="369326" y="1315770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About us</a:t>
            </a:r>
          </a:p>
        </p:txBody>
      </p:sp>
      <p:grpSp>
        <p:nvGrpSpPr>
          <p:cNvPr id="1053" name="Group 1052">
            <a:extLst>
              <a:ext uri="{FF2B5EF4-FFF2-40B4-BE49-F238E27FC236}">
                <a16:creationId xmlns:a16="http://schemas.microsoft.com/office/drawing/2014/main" id="{68418050-7D1D-3CEF-10BB-7D6E6CCEBE0F}"/>
              </a:ext>
            </a:extLst>
          </p:cNvPr>
          <p:cNvGrpSpPr/>
          <p:nvPr/>
        </p:nvGrpSpPr>
        <p:grpSpPr>
          <a:xfrm>
            <a:off x="596664" y="2314405"/>
            <a:ext cx="225423" cy="260013"/>
            <a:chOff x="5581651" y="2895601"/>
            <a:chExt cx="300038" cy="346076"/>
          </a:xfrm>
        </p:grpSpPr>
        <p:sp>
          <p:nvSpPr>
            <p:cNvPr id="1054" name="Oval 187">
              <a:extLst>
                <a:ext uri="{FF2B5EF4-FFF2-40B4-BE49-F238E27FC236}">
                  <a16:creationId xmlns:a16="http://schemas.microsoft.com/office/drawing/2014/main" id="{7D48A757-82DF-88FB-211F-6BC979033E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9751" y="3014664"/>
              <a:ext cx="225425" cy="2270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5" name="Oval 188">
              <a:extLst>
                <a:ext uri="{FF2B5EF4-FFF2-40B4-BE49-F238E27FC236}">
                  <a16:creationId xmlns:a16="http://schemas.microsoft.com/office/drawing/2014/main" id="{23B0E393-8B1A-CED4-43DD-8272BDAFD7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301" y="3098801"/>
              <a:ext cx="58738" cy="5873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6" name="Oval 189">
              <a:extLst>
                <a:ext uri="{FF2B5EF4-FFF2-40B4-BE49-F238E27FC236}">
                  <a16:creationId xmlns:a16="http://schemas.microsoft.com/office/drawing/2014/main" id="{5701FB16-F8EE-6283-4CD0-01363F2647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526" y="3121026"/>
              <a:ext cx="14288" cy="1428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7" name="Freeform 190">
              <a:extLst>
                <a:ext uri="{FF2B5EF4-FFF2-40B4-BE49-F238E27FC236}">
                  <a16:creationId xmlns:a16="http://schemas.microsoft.com/office/drawing/2014/main" id="{AC453D95-C011-C689-99ED-5E6CE9385C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2463" y="3063876"/>
              <a:ext cx="63500" cy="65088"/>
            </a:xfrm>
            <a:custGeom>
              <a:avLst/>
              <a:gdLst>
                <a:gd name="T0" fmla="*/ 0 w 17"/>
                <a:gd name="T1" fmla="*/ 0 h 17"/>
                <a:gd name="T2" fmla="*/ 17 w 17"/>
                <a:gd name="T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cubicBezTo>
                    <a:pt x="10" y="0"/>
                    <a:pt x="17" y="7"/>
                    <a:pt x="17" y="1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8" name="Freeform 191">
              <a:extLst>
                <a:ext uri="{FF2B5EF4-FFF2-40B4-BE49-F238E27FC236}">
                  <a16:creationId xmlns:a16="http://schemas.microsoft.com/office/drawing/2014/main" id="{21D04144-1BB1-AC42-5DA6-D1EC0A27EC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6" y="3128964"/>
              <a:ext cx="65088" cy="63500"/>
            </a:xfrm>
            <a:custGeom>
              <a:avLst/>
              <a:gdLst>
                <a:gd name="T0" fmla="*/ 17 w 17"/>
                <a:gd name="T1" fmla="*/ 17 h 17"/>
                <a:gd name="T2" fmla="*/ 0 w 17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17" y="17"/>
                  </a:moveTo>
                  <a:cubicBezTo>
                    <a:pt x="7" y="17"/>
                    <a:pt x="0" y="1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9" name="Freeform 192">
              <a:extLst>
                <a:ext uri="{FF2B5EF4-FFF2-40B4-BE49-F238E27FC236}">
                  <a16:creationId xmlns:a16="http://schemas.microsoft.com/office/drawing/2014/main" id="{134AF8E5-D5F6-94EC-F5A4-2003F410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651" y="2895601"/>
              <a:ext cx="300038" cy="179388"/>
            </a:xfrm>
            <a:custGeom>
              <a:avLst/>
              <a:gdLst>
                <a:gd name="T0" fmla="*/ 67 w 80"/>
                <a:gd name="T1" fmla="*/ 48 h 48"/>
                <a:gd name="T2" fmla="*/ 68 w 80"/>
                <a:gd name="T3" fmla="*/ 18 h 48"/>
                <a:gd name="T4" fmla="*/ 56 w 80"/>
                <a:gd name="T5" fmla="*/ 26 h 48"/>
                <a:gd name="T6" fmla="*/ 48 w 80"/>
                <a:gd name="T7" fmla="*/ 0 h 48"/>
                <a:gd name="T8" fmla="*/ 28 w 80"/>
                <a:gd name="T9" fmla="*/ 26 h 48"/>
                <a:gd name="T10" fmla="*/ 12 w 80"/>
                <a:gd name="T11" fmla="*/ 18 h 48"/>
                <a:gd name="T12" fmla="*/ 13 w 80"/>
                <a:gd name="T13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8">
                  <a:moveTo>
                    <a:pt x="67" y="48"/>
                  </a:moveTo>
                  <a:cubicBezTo>
                    <a:pt x="80" y="38"/>
                    <a:pt x="68" y="18"/>
                    <a:pt x="68" y="18"/>
                  </a:cubicBezTo>
                  <a:cubicBezTo>
                    <a:pt x="68" y="18"/>
                    <a:pt x="60" y="26"/>
                    <a:pt x="56" y="26"/>
                  </a:cubicBezTo>
                  <a:cubicBezTo>
                    <a:pt x="56" y="10"/>
                    <a:pt x="44" y="18"/>
                    <a:pt x="48" y="0"/>
                  </a:cubicBezTo>
                  <a:cubicBezTo>
                    <a:pt x="31" y="3"/>
                    <a:pt x="24" y="10"/>
                    <a:pt x="28" y="26"/>
                  </a:cubicBezTo>
                  <a:cubicBezTo>
                    <a:pt x="20" y="26"/>
                    <a:pt x="12" y="18"/>
                    <a:pt x="12" y="18"/>
                  </a:cubicBezTo>
                  <a:cubicBezTo>
                    <a:pt x="12" y="18"/>
                    <a:pt x="0" y="34"/>
                    <a:pt x="13" y="4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pic>
        <p:nvPicPr>
          <p:cNvPr id="27" name="Graphic 26" descr="Customer review outline">
            <a:extLst>
              <a:ext uri="{FF2B5EF4-FFF2-40B4-BE49-F238E27FC236}">
                <a16:creationId xmlns:a16="http://schemas.microsoft.com/office/drawing/2014/main" id="{9E441735-64FC-E2D3-778C-4784AF24B2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0400" y="2809706"/>
            <a:ext cx="284321" cy="28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329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355AC3A1-175C-0DC3-DBAF-F626A9F3780A}"/>
              </a:ext>
            </a:extLst>
          </p:cNvPr>
          <p:cNvSpPr txBox="1"/>
          <p:nvPr/>
        </p:nvSpPr>
        <p:spPr>
          <a:xfrm>
            <a:off x="3474402" y="388280"/>
            <a:ext cx="78412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Insights</a:t>
            </a:r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into dataset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42CB68-7691-44D5-88F4-20E83F6DA0D7}"/>
              </a:ext>
            </a:extLst>
          </p:cNvPr>
          <p:cNvSpPr/>
          <p:nvPr/>
        </p:nvSpPr>
        <p:spPr>
          <a:xfrm>
            <a:off x="63342" y="0"/>
            <a:ext cx="306324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3" name="Rectangle: Single Corner Rounded 52">
            <a:extLst>
              <a:ext uri="{FF2B5EF4-FFF2-40B4-BE49-F238E27FC236}">
                <a16:creationId xmlns:a16="http://schemas.microsoft.com/office/drawing/2014/main" id="{5BE43F74-9C87-66AE-9F3E-0B77D17F00DC}"/>
              </a:ext>
            </a:extLst>
          </p:cNvPr>
          <p:cNvSpPr/>
          <p:nvPr/>
        </p:nvSpPr>
        <p:spPr>
          <a:xfrm rot="5400000">
            <a:off x="966486" y="-966488"/>
            <a:ext cx="1145894" cy="3078870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46B618-2CF9-7941-4EA2-0BAE302EE4DF}"/>
              </a:ext>
            </a:extLst>
          </p:cNvPr>
          <p:cNvSpPr txBox="1"/>
          <p:nvPr/>
        </p:nvSpPr>
        <p:spPr>
          <a:xfrm>
            <a:off x="391033" y="2738949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Insight into dataset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CCABAF-CABD-0DCA-146A-8DF8AA94EF98}"/>
              </a:ext>
            </a:extLst>
          </p:cNvPr>
          <p:cNvSpPr txBox="1"/>
          <p:nvPr/>
        </p:nvSpPr>
        <p:spPr>
          <a:xfrm>
            <a:off x="383220" y="184396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Dataset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5E560A-5878-F6A4-D133-56FE5AC42BB5}"/>
              </a:ext>
            </a:extLst>
          </p:cNvPr>
          <p:cNvSpPr txBox="1"/>
          <p:nvPr/>
        </p:nvSpPr>
        <p:spPr>
          <a:xfrm>
            <a:off x="374772" y="1328352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About us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2D323B2B-1A46-4DE2-23B4-AE05B947C523}"/>
              </a:ext>
            </a:extLst>
          </p:cNvPr>
          <p:cNvSpPr/>
          <p:nvPr/>
        </p:nvSpPr>
        <p:spPr>
          <a:xfrm>
            <a:off x="3428683" y="1367642"/>
            <a:ext cx="8382635" cy="4756908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6429CB9-9544-2C8E-5FE0-1DF020713FDA}"/>
              </a:ext>
            </a:extLst>
          </p:cNvPr>
          <p:cNvSpPr txBox="1"/>
          <p:nvPr/>
        </p:nvSpPr>
        <p:spPr>
          <a:xfrm>
            <a:off x="3678542" y="1492875"/>
            <a:ext cx="3960000" cy="366917"/>
          </a:xfrm>
          <a:prstGeom prst="rect">
            <a:avLst/>
          </a:prstGeom>
          <a:noFill/>
        </p:spPr>
        <p:txBody>
          <a:bodyPr wrap="none" lIns="0" rIns="0" rtlCol="0" anchor="ctr">
            <a:noAutofit/>
          </a:bodyPr>
          <a:lstStyle/>
          <a:p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4CCABAB-F10A-642D-34EC-706C8A69764F}"/>
              </a:ext>
            </a:extLst>
          </p:cNvPr>
          <p:cNvSpPr txBox="1"/>
          <p:nvPr/>
        </p:nvSpPr>
        <p:spPr>
          <a:xfrm>
            <a:off x="3678541" y="1569060"/>
            <a:ext cx="7929163" cy="4431689"/>
          </a:xfrm>
          <a:prstGeom prst="rect">
            <a:avLst/>
          </a:prstGeom>
          <a:noFill/>
        </p:spPr>
        <p:txBody>
          <a:bodyPr wrap="square" lIns="0" rIns="0" rtlCol="0" anchor="t" anchorCtr="0">
            <a:no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de-AT" sz="2800" dirty="0" err="1">
                <a:solidFill>
                  <a:schemeClr val="bg1"/>
                </a:solidFill>
                <a:latin typeface="Söhne"/>
              </a:rPr>
              <a:t>main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dataset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dirty="0">
                <a:solidFill>
                  <a:schemeClr val="bg1"/>
                </a:solidFill>
                <a:latin typeface="Söhne"/>
                <a:sym typeface="Wingdings" pitchFamily="2" charset="2"/>
              </a:rPr>
              <a:t>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spotify_tracks</a:t>
            </a: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Audio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features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available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: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de-AT" sz="2800" dirty="0" err="1">
                <a:solidFill>
                  <a:schemeClr val="bg1"/>
                </a:solidFill>
                <a:latin typeface="Söhne"/>
              </a:rPr>
              <a:t>Accousticness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,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dancebility</a:t>
            </a: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Genres (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missing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for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42%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of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dataset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Lyrics (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available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in different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languagse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spotify_artists</a:t>
            </a: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Popularity</a:t>
            </a:r>
            <a:endParaRPr lang="de-AT" sz="2800" b="0" i="0" u="none" strike="noStrike" dirty="0">
              <a:solidFill>
                <a:schemeClr val="bg1"/>
              </a:solidFill>
              <a:effectLst/>
              <a:latin typeface="Söhne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followers</a:t>
            </a:r>
            <a:endParaRPr lang="de-AT" sz="2800" b="0" i="0" u="none" strike="noStrike" dirty="0">
              <a:solidFill>
                <a:schemeClr val="bg1"/>
              </a:solidFill>
              <a:effectLst/>
              <a:latin typeface="Söhne"/>
            </a:endParaRPr>
          </a:p>
        </p:txBody>
      </p: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A8B32FA7-9DD5-84FD-B013-2AC801BA3D78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74F3A740-AD9E-F587-C3FF-956880489C46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037" name="Freeform 90">
              <a:extLst>
                <a:ext uri="{FF2B5EF4-FFF2-40B4-BE49-F238E27FC236}">
                  <a16:creationId xmlns:a16="http://schemas.microsoft.com/office/drawing/2014/main" id="{78C37A5C-C91B-9044-27D6-8F391B845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8" name="Line 91">
              <a:extLst>
                <a:ext uri="{FF2B5EF4-FFF2-40B4-BE49-F238E27FC236}">
                  <a16:creationId xmlns:a16="http://schemas.microsoft.com/office/drawing/2014/main" id="{D85A1BE9-60DB-F019-DD69-44D7B43901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9" name="Line 92">
              <a:extLst>
                <a:ext uri="{FF2B5EF4-FFF2-40B4-BE49-F238E27FC236}">
                  <a16:creationId xmlns:a16="http://schemas.microsoft.com/office/drawing/2014/main" id="{E958D838-16E4-F50B-23BF-CD6D45A757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0" name="Oval 93">
              <a:extLst>
                <a:ext uri="{FF2B5EF4-FFF2-40B4-BE49-F238E27FC236}">
                  <a16:creationId xmlns:a16="http://schemas.microsoft.com/office/drawing/2014/main" id="{6959AF5A-8014-EB78-8EEA-A82DD80D0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1" name="Line 94">
              <a:extLst>
                <a:ext uri="{FF2B5EF4-FFF2-40B4-BE49-F238E27FC236}">
                  <a16:creationId xmlns:a16="http://schemas.microsoft.com/office/drawing/2014/main" id="{A5EAEB2C-1728-5B92-187E-D54C3F2551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2" name="Freeform 95">
              <a:extLst>
                <a:ext uri="{FF2B5EF4-FFF2-40B4-BE49-F238E27FC236}">
                  <a16:creationId xmlns:a16="http://schemas.microsoft.com/office/drawing/2014/main" id="{7E997864-CC9D-D8DD-EE44-D04B09CB7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C89FD349-03DF-7969-4E20-94C89D32B59F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5CA130BB-4BBB-5DA4-96B0-88C5D390A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BDBC168-5E83-5A26-1807-D17A43DDA94D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4" name="Rectangle 80">
              <a:extLst>
                <a:ext uri="{FF2B5EF4-FFF2-40B4-BE49-F238E27FC236}">
                  <a16:creationId xmlns:a16="http://schemas.microsoft.com/office/drawing/2014/main" id="{3F517093-719C-FCD0-64BC-E827197D9E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Rectangle 81">
              <a:extLst>
                <a:ext uri="{FF2B5EF4-FFF2-40B4-BE49-F238E27FC236}">
                  <a16:creationId xmlns:a16="http://schemas.microsoft.com/office/drawing/2014/main" id="{F23C2109-496B-3C7B-5FE8-EDC05FBE88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Rectangle 82">
              <a:extLst>
                <a:ext uri="{FF2B5EF4-FFF2-40B4-BE49-F238E27FC236}">
                  <a16:creationId xmlns:a16="http://schemas.microsoft.com/office/drawing/2014/main" id="{700C700D-F062-129E-AA5C-1B58359034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Rectangle 83">
              <a:extLst>
                <a:ext uri="{FF2B5EF4-FFF2-40B4-BE49-F238E27FC236}">
                  <a16:creationId xmlns:a16="http://schemas.microsoft.com/office/drawing/2014/main" id="{138246D0-38CB-78DF-4534-BDF97510D6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Rectangle 84">
              <a:extLst>
                <a:ext uri="{FF2B5EF4-FFF2-40B4-BE49-F238E27FC236}">
                  <a16:creationId xmlns:a16="http://schemas.microsoft.com/office/drawing/2014/main" id="{B85A494E-E948-3963-AB4A-3D367E28AE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Rectangle 85">
              <a:extLst>
                <a:ext uri="{FF2B5EF4-FFF2-40B4-BE49-F238E27FC236}">
                  <a16:creationId xmlns:a16="http://schemas.microsoft.com/office/drawing/2014/main" id="{C5E7F8FF-6801-F903-4275-FB0B3ADE89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043" name="TextBox 1042">
            <a:extLst>
              <a:ext uri="{FF2B5EF4-FFF2-40B4-BE49-F238E27FC236}">
                <a16:creationId xmlns:a16="http://schemas.microsoft.com/office/drawing/2014/main" id="{74FF25D1-9C7F-1C6F-B359-8B986150EDAA}"/>
              </a:ext>
            </a:extLst>
          </p:cNvPr>
          <p:cNvSpPr txBox="1"/>
          <p:nvPr/>
        </p:nvSpPr>
        <p:spPr>
          <a:xfrm>
            <a:off x="374772" y="2286338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research questions</a:t>
            </a:r>
          </a:p>
        </p:txBody>
      </p:sp>
      <p:grpSp>
        <p:nvGrpSpPr>
          <p:cNvPr id="1053" name="Group 1052">
            <a:extLst>
              <a:ext uri="{FF2B5EF4-FFF2-40B4-BE49-F238E27FC236}">
                <a16:creationId xmlns:a16="http://schemas.microsoft.com/office/drawing/2014/main" id="{68418050-7D1D-3CEF-10BB-7D6E6CCEBE0F}"/>
              </a:ext>
            </a:extLst>
          </p:cNvPr>
          <p:cNvGrpSpPr/>
          <p:nvPr/>
        </p:nvGrpSpPr>
        <p:grpSpPr>
          <a:xfrm>
            <a:off x="596664" y="2314405"/>
            <a:ext cx="225423" cy="260013"/>
            <a:chOff x="5581651" y="2895601"/>
            <a:chExt cx="300038" cy="346076"/>
          </a:xfrm>
        </p:grpSpPr>
        <p:sp>
          <p:nvSpPr>
            <p:cNvPr id="1054" name="Oval 187">
              <a:extLst>
                <a:ext uri="{FF2B5EF4-FFF2-40B4-BE49-F238E27FC236}">
                  <a16:creationId xmlns:a16="http://schemas.microsoft.com/office/drawing/2014/main" id="{7D48A757-82DF-88FB-211F-6BC979033E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9751" y="3014664"/>
              <a:ext cx="225425" cy="2270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5" name="Oval 188">
              <a:extLst>
                <a:ext uri="{FF2B5EF4-FFF2-40B4-BE49-F238E27FC236}">
                  <a16:creationId xmlns:a16="http://schemas.microsoft.com/office/drawing/2014/main" id="{23B0E393-8B1A-CED4-43DD-8272BDAFD7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301" y="3098801"/>
              <a:ext cx="58738" cy="5873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6" name="Oval 189">
              <a:extLst>
                <a:ext uri="{FF2B5EF4-FFF2-40B4-BE49-F238E27FC236}">
                  <a16:creationId xmlns:a16="http://schemas.microsoft.com/office/drawing/2014/main" id="{5701FB16-F8EE-6283-4CD0-01363F2647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526" y="3121026"/>
              <a:ext cx="14288" cy="1428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7" name="Freeform 190">
              <a:extLst>
                <a:ext uri="{FF2B5EF4-FFF2-40B4-BE49-F238E27FC236}">
                  <a16:creationId xmlns:a16="http://schemas.microsoft.com/office/drawing/2014/main" id="{AC453D95-C011-C689-99ED-5E6CE9385C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2463" y="3063876"/>
              <a:ext cx="63500" cy="65088"/>
            </a:xfrm>
            <a:custGeom>
              <a:avLst/>
              <a:gdLst>
                <a:gd name="T0" fmla="*/ 0 w 17"/>
                <a:gd name="T1" fmla="*/ 0 h 17"/>
                <a:gd name="T2" fmla="*/ 17 w 17"/>
                <a:gd name="T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cubicBezTo>
                    <a:pt x="10" y="0"/>
                    <a:pt x="17" y="7"/>
                    <a:pt x="17" y="1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8" name="Freeform 191">
              <a:extLst>
                <a:ext uri="{FF2B5EF4-FFF2-40B4-BE49-F238E27FC236}">
                  <a16:creationId xmlns:a16="http://schemas.microsoft.com/office/drawing/2014/main" id="{21D04144-1BB1-AC42-5DA6-D1EC0A27EC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6" y="3128964"/>
              <a:ext cx="65088" cy="63500"/>
            </a:xfrm>
            <a:custGeom>
              <a:avLst/>
              <a:gdLst>
                <a:gd name="T0" fmla="*/ 17 w 17"/>
                <a:gd name="T1" fmla="*/ 17 h 17"/>
                <a:gd name="T2" fmla="*/ 0 w 17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17" y="17"/>
                  </a:moveTo>
                  <a:cubicBezTo>
                    <a:pt x="7" y="17"/>
                    <a:pt x="0" y="1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9" name="Freeform 192">
              <a:extLst>
                <a:ext uri="{FF2B5EF4-FFF2-40B4-BE49-F238E27FC236}">
                  <a16:creationId xmlns:a16="http://schemas.microsoft.com/office/drawing/2014/main" id="{134AF8E5-D5F6-94EC-F5A4-2003F410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651" y="2895601"/>
              <a:ext cx="300038" cy="179388"/>
            </a:xfrm>
            <a:custGeom>
              <a:avLst/>
              <a:gdLst>
                <a:gd name="T0" fmla="*/ 67 w 80"/>
                <a:gd name="T1" fmla="*/ 48 h 48"/>
                <a:gd name="T2" fmla="*/ 68 w 80"/>
                <a:gd name="T3" fmla="*/ 18 h 48"/>
                <a:gd name="T4" fmla="*/ 56 w 80"/>
                <a:gd name="T5" fmla="*/ 26 h 48"/>
                <a:gd name="T6" fmla="*/ 48 w 80"/>
                <a:gd name="T7" fmla="*/ 0 h 48"/>
                <a:gd name="T8" fmla="*/ 28 w 80"/>
                <a:gd name="T9" fmla="*/ 26 h 48"/>
                <a:gd name="T10" fmla="*/ 12 w 80"/>
                <a:gd name="T11" fmla="*/ 18 h 48"/>
                <a:gd name="T12" fmla="*/ 13 w 80"/>
                <a:gd name="T13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8">
                  <a:moveTo>
                    <a:pt x="67" y="48"/>
                  </a:moveTo>
                  <a:cubicBezTo>
                    <a:pt x="80" y="38"/>
                    <a:pt x="68" y="18"/>
                    <a:pt x="68" y="18"/>
                  </a:cubicBezTo>
                  <a:cubicBezTo>
                    <a:pt x="68" y="18"/>
                    <a:pt x="60" y="26"/>
                    <a:pt x="56" y="26"/>
                  </a:cubicBezTo>
                  <a:cubicBezTo>
                    <a:pt x="56" y="10"/>
                    <a:pt x="44" y="18"/>
                    <a:pt x="48" y="0"/>
                  </a:cubicBezTo>
                  <a:cubicBezTo>
                    <a:pt x="31" y="3"/>
                    <a:pt x="24" y="10"/>
                    <a:pt x="28" y="26"/>
                  </a:cubicBezTo>
                  <a:cubicBezTo>
                    <a:pt x="20" y="26"/>
                    <a:pt x="12" y="18"/>
                    <a:pt x="12" y="18"/>
                  </a:cubicBezTo>
                  <a:cubicBezTo>
                    <a:pt x="12" y="18"/>
                    <a:pt x="0" y="34"/>
                    <a:pt x="13" y="4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pic>
        <p:nvPicPr>
          <p:cNvPr id="27" name="Graphic 26" descr="Customer review outline">
            <a:extLst>
              <a:ext uri="{FF2B5EF4-FFF2-40B4-BE49-F238E27FC236}">
                <a16:creationId xmlns:a16="http://schemas.microsoft.com/office/drawing/2014/main" id="{9E441735-64FC-E2D3-778C-4784AF24B2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0400" y="2809706"/>
            <a:ext cx="284321" cy="28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796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5152D3C6-E0B3-24D4-D954-35A4DEFE5E1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3243572-ADB0-9786-69BF-FA143B8ADEB0}"/>
              </a:ext>
            </a:extLst>
          </p:cNvPr>
          <p:cNvSpPr/>
          <p:nvPr/>
        </p:nvSpPr>
        <p:spPr>
          <a:xfrm>
            <a:off x="1" y="-1"/>
            <a:ext cx="12191997" cy="2971801"/>
          </a:xfrm>
          <a:prstGeom prst="rect">
            <a:avLst/>
          </a:prstGeom>
          <a:solidFill>
            <a:srgbClr val="1DB95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AC70E0-C964-CFF8-5D48-2F71033773EF}"/>
              </a:ext>
            </a:extLst>
          </p:cNvPr>
          <p:cNvSpPr txBox="1"/>
          <p:nvPr/>
        </p:nvSpPr>
        <p:spPr>
          <a:xfrm>
            <a:off x="1488293" y="1143451"/>
            <a:ext cx="667622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sz="8800" b="1" dirty="0">
                <a:solidFill>
                  <a:schemeClr val="bg1"/>
                </a:solidFill>
              </a:rPr>
              <a:t>Thank You</a:t>
            </a:r>
            <a:endParaRPr lang="en-US" sz="7200" b="1" dirty="0">
              <a:solidFill>
                <a:schemeClr val="bg1"/>
              </a:solidFill>
            </a:endParaRPr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5452E435-748F-5185-5618-B204E7B29A98}"/>
              </a:ext>
            </a:extLst>
          </p:cNvPr>
          <p:cNvSpPr/>
          <p:nvPr/>
        </p:nvSpPr>
        <p:spPr>
          <a:xfrm rot="16200000" flipV="1">
            <a:off x="-877483" y="34011"/>
            <a:ext cx="1715529" cy="1715529"/>
          </a:xfrm>
          <a:prstGeom prst="blockArc">
            <a:avLst>
              <a:gd name="adj1" fmla="val 10800000"/>
              <a:gd name="adj2" fmla="val 21551066"/>
              <a:gd name="adj3" fmla="val 176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7CB4288-926A-9419-FD7F-F5D70D14A643}"/>
              </a:ext>
            </a:extLst>
          </p:cNvPr>
          <p:cNvGrpSpPr/>
          <p:nvPr/>
        </p:nvGrpSpPr>
        <p:grpSpPr>
          <a:xfrm>
            <a:off x="9845350" y="2424120"/>
            <a:ext cx="1054791" cy="1095360"/>
            <a:chOff x="14634168" y="97431"/>
            <a:chExt cx="1054791" cy="109536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7748650-DF58-B9A5-B16F-BA92C1D473AD}"/>
                </a:ext>
              </a:extLst>
            </p:cNvPr>
            <p:cNvSpPr/>
            <p:nvPr/>
          </p:nvSpPr>
          <p:spPr>
            <a:xfrm rot="1725106">
              <a:off x="14634168" y="97431"/>
              <a:ext cx="1054791" cy="10953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Graphic 25" descr="Record outline">
              <a:extLst>
                <a:ext uri="{FF2B5EF4-FFF2-40B4-BE49-F238E27FC236}">
                  <a16:creationId xmlns:a16="http://schemas.microsoft.com/office/drawing/2014/main" id="{C59B9B5A-7784-75EC-F1EC-142DAE0F2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4743263" y="226811"/>
              <a:ext cx="836601" cy="8366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28508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199</Words>
  <Application>Microsoft Macintosh PowerPoint</Application>
  <PresentationFormat>Breitbild</PresentationFormat>
  <Paragraphs>57</Paragraphs>
  <Slides>6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1" baseType="lpstr">
      <vt:lpstr>Söhne</vt:lpstr>
      <vt:lpstr>Arial</vt:lpstr>
      <vt:lpstr>Calibri</vt:lpstr>
      <vt:lpstr>Segoe UI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24slides18</dc:creator>
  <cp:lastModifiedBy>M T</cp:lastModifiedBy>
  <cp:revision>30</cp:revision>
  <dcterms:created xsi:type="dcterms:W3CDTF">2022-08-29T02:34:37Z</dcterms:created>
  <dcterms:modified xsi:type="dcterms:W3CDTF">2023-09-26T13:19:00Z</dcterms:modified>
</cp:coreProperties>
</file>

<file path=docProps/thumbnail.jpeg>
</file>